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Lato"/>
      <p:regular r:id="rId36"/>
      <p:bold r:id="rId37"/>
      <p:italic r:id="rId38"/>
      <p:boldItalic r:id="rId39"/>
    </p:embeddedFont>
    <p:embeddedFont>
      <p:font typeface="Roboto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20" Type="http://schemas.openxmlformats.org/officeDocument/2006/relationships/slide" Target="slides/slide15.xml"/><Relationship Id="rId42" Type="http://schemas.openxmlformats.org/officeDocument/2006/relationships/font" Target="fonts/RobotoMono-italic.fntdata"/><Relationship Id="rId41" Type="http://schemas.openxmlformats.org/officeDocument/2006/relationships/font" Target="fonts/RobotoMon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Mon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9ee53488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9ee53488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Xin chào thầy và các bạn, mình tên là Nguyễn Gia Huy, hôm nay mình sẽ trình bày báo cáo về project của nhóm 4 CrossDaRoad.</a:t>
            </a:r>
            <a:endParaRPr/>
          </a:p>
          <a:p>
            <a:pPr indent="0" lvl="0" marL="0" rtl="0" algn="l">
              <a:spcBef>
                <a:spcPts val="0"/>
              </a:spcBef>
              <a:spcAft>
                <a:spcPts val="0"/>
              </a:spcAft>
              <a:buNone/>
            </a:pPr>
            <a:r>
              <a:rPr lang="en"/>
              <a:t>Trước hết, các bạn có sử quét mã QR trên màn hình để lấy source code cũng như đọc tài liệu về project. Hướng dẫn về cài đặt và cách chơi đều có ở README, nếu bạn nào muốn tìm hiểu thêm thì có thể đọc docs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ee53488c1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ee53488c1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ee53488c1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ee53488c1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ee53488c1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ee53488c1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ee53488c1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ee53488c1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ee53488c1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ee53488c1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ee53488c1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ee53488c1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ee53488c1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ee53488c1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ee53488c1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9ee53488c1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ee53488c1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9ee53488c1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35e1ebac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35e1ebac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ee53488c1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9ee53488c1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Phần trình bày của nhóm mình gồm có 5 mục:</a:t>
            </a:r>
            <a:br>
              <a:rPr lang="en"/>
            </a:br>
            <a:r>
              <a:rPr lang="en"/>
              <a:t>+ Giới thiệu tổng quan về project, các tính năng của game, các thành viên nhóm và các công cụ sử dụng trong quá trình làm</a:t>
            </a:r>
            <a:br>
              <a:rPr lang="en"/>
            </a:br>
            <a:r>
              <a:rPr lang="en"/>
              <a:t>+ Trình bày chi tiết về kiến trúc hệ thống: thiết kế sơ đồ lớp UML, âm thanh, đồ họa, lưu trữ dữ liệu</a:t>
            </a:r>
            <a:br>
              <a:rPr lang="en"/>
            </a:br>
            <a:r>
              <a:rPr lang="en"/>
              <a:t>+ Hướng dẫn cho người chơi</a:t>
            </a:r>
            <a:br>
              <a:rPr lang="en"/>
            </a:br>
            <a:r>
              <a:rPr lang="en"/>
              <a:t>+ Hướng dẫn cho developer muốn phát triển thêm về game</a:t>
            </a:r>
            <a:br>
              <a:rPr lang="en"/>
            </a:br>
            <a:r>
              <a:rPr lang="en"/>
              <a:t>+ Định hướng phát triển của game trong tương lai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ee53488c1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ee53488c1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2cf6014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2cf6014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35e1eba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35e1ebac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2cf6014d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2cf6014d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2cf6014d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2cf6014d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2cf6014d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62cf6014d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35e1eba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35e1eba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ee53488c1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ee53488c1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Trong tương lai, nếu có khả năng, nhóm mình sẽ phát triển thêm cho game 1 số tính năng sau:</a:t>
            </a:r>
            <a:br>
              <a:rPr lang="en"/>
            </a:br>
            <a:r>
              <a:rPr lang="en"/>
              <a:t>+ Tăng thêm số lượng màn chơi, đa dạng khả năng tương tác giữa vật cản và nhân vật</a:t>
            </a:r>
            <a:endParaRPr/>
          </a:p>
          <a:p>
            <a:pPr indent="0" lvl="0" marL="0" rtl="0" algn="l">
              <a:spcBef>
                <a:spcPts val="0"/>
              </a:spcBef>
              <a:spcAft>
                <a:spcPts val="0"/>
              </a:spcAft>
              <a:buNone/>
            </a:pPr>
            <a:r>
              <a:rPr lang="en"/>
              <a:t>+ Cho phép chơi 2 người thông qua kết nối mạng</a:t>
            </a:r>
            <a:endParaRPr/>
          </a:p>
          <a:p>
            <a:pPr indent="0" lvl="0" marL="0" rtl="0" algn="l">
              <a:spcBef>
                <a:spcPts val="0"/>
              </a:spcBef>
              <a:spcAft>
                <a:spcPts val="0"/>
              </a:spcAft>
              <a:buNone/>
            </a:pPr>
            <a:r>
              <a:rPr lang="en"/>
              <a:t>+ Cho phép người chơi chọn nhạc nền tùy ý</a:t>
            </a:r>
            <a:endParaRPr/>
          </a:p>
          <a:p>
            <a:pPr indent="0" lvl="0" marL="0" rtl="0" algn="l">
              <a:spcBef>
                <a:spcPts val="0"/>
              </a:spcBef>
              <a:spcAft>
                <a:spcPts val="0"/>
              </a:spcAft>
              <a:buNone/>
            </a:pPr>
            <a:r>
              <a:rPr lang="en"/>
              <a:t>+ Nâng cấp đồ họa của game, sử dụng ảnh 32x32 hoặc 64x64 pixel</a:t>
            </a:r>
            <a:endParaRPr/>
          </a:p>
          <a:p>
            <a:pPr indent="0" lvl="0" marL="0" rtl="0" algn="l">
              <a:spcBef>
                <a:spcPts val="0"/>
              </a:spcBef>
              <a:spcAft>
                <a:spcPts val="0"/>
              </a:spcAft>
              <a:buNone/>
            </a:pPr>
            <a:r>
              <a:rPr lang="en"/>
              <a:t>+ Đa dạng hướng di chuyển của các con vật, có thể di chuyển lên xuống, quay đầu khi phát hiện nhân vật</a:t>
            </a:r>
            <a:endParaRPr/>
          </a:p>
          <a:p>
            <a:pPr indent="0" lvl="0" marL="0" rtl="0" algn="l">
              <a:spcBef>
                <a:spcPts val="0"/>
              </a:spcBef>
              <a:spcAft>
                <a:spcPts val="0"/>
              </a:spcAft>
              <a:buNone/>
            </a:pPr>
            <a:r>
              <a:rPr lang="en"/>
              <a:t>+ Phát triển game trên đa nền tảng như: Web, Mobile,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ee53488c1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9ee53488c1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3572c666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3572c666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ee53488c1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ee53488c1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31b303e6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31b303e6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ee53488c1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9ee53488c1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Đầu tiên là tổng quan về game:</a:t>
            </a:r>
            <a:endParaRPr/>
          </a:p>
          <a:p>
            <a:pPr indent="-317500" lvl="0" marL="457200" rtl="0" algn="l">
              <a:spcBef>
                <a:spcPts val="0"/>
              </a:spcBef>
              <a:spcAft>
                <a:spcPts val="0"/>
              </a:spcAft>
              <a:buSzPts val="1400"/>
              <a:buChar char="+"/>
            </a:pPr>
            <a:r>
              <a:rPr lang="en"/>
              <a:t>Bối cảnh của game đặt bạn vào vai của Frogger (1 con ếch), nhiệm vụ của bạn là điều khiển Frogger vượt qua các chướng ngại vật, các cấp độ khác nhau để tìm được kho báu cuối cùng và dành chiến thắng</a:t>
            </a:r>
            <a:endParaRPr/>
          </a:p>
          <a:p>
            <a:pPr indent="-317500" lvl="0" marL="457200" rtl="0" algn="l">
              <a:spcBef>
                <a:spcPts val="0"/>
              </a:spcBef>
              <a:spcAft>
                <a:spcPts val="0"/>
              </a:spcAft>
              <a:buSzPts val="1400"/>
              <a:buChar char="+"/>
            </a:pPr>
            <a:r>
              <a:rPr lang="en"/>
              <a:t>Các tính năng của game gồm có: New Game, Continue, Settings (để bật, tắt âm thanh), Save game. </a:t>
            </a:r>
            <a:endParaRPr/>
          </a:p>
          <a:p>
            <a:pPr indent="-317500" lvl="0" marL="457200" rtl="0" algn="l">
              <a:spcBef>
                <a:spcPts val="0"/>
              </a:spcBef>
              <a:spcAft>
                <a:spcPts val="0"/>
              </a:spcAft>
              <a:buSzPts val="1400"/>
              <a:buChar char="+"/>
            </a:pPr>
            <a:r>
              <a:rPr lang="en"/>
              <a:t>Tệp người chơi hướng tới là mọi lứa tuổi, những người thích chinh phục thử thách</a:t>
            </a:r>
            <a:endParaRPr/>
          </a:p>
          <a:p>
            <a:pPr indent="-317500" lvl="0" marL="457200" rtl="0" algn="l">
              <a:spcBef>
                <a:spcPts val="0"/>
              </a:spcBef>
              <a:spcAft>
                <a:spcPts val="0"/>
              </a:spcAft>
              <a:buSzPts val="1400"/>
              <a:buChar char="+"/>
            </a:pPr>
            <a:r>
              <a:rPr lang="en"/>
              <a:t>Game được lấy cảm hứng từ trò Frogger 1981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2d94443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2d94443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Đây là 1 số ví dụ về các màn chơi, sẽ có đa dạng các loại cấp độ mà người chơi cần vượt qua, mỗi cấp độ sẽ có 1 kiểu địa hình khác nhau yêu cầu người chơi phải ứng biến linh hoạt. Ví dụ như:</a:t>
            </a:r>
            <a:br>
              <a:rPr lang="en"/>
            </a:br>
            <a:r>
              <a:rPr lang="en"/>
              <a:t>+ Ở level 1 người chơi cần vượt qua cá sấu, chim trên đường bộ, sau đó cần sử dụng các khúc gỗ để vượt qua sông để đến màn chơi tiếp theo</a:t>
            </a:r>
            <a:endParaRPr/>
          </a:p>
          <a:p>
            <a:pPr indent="0" lvl="0" marL="0" rtl="0" algn="l">
              <a:spcBef>
                <a:spcPts val="0"/>
              </a:spcBef>
              <a:spcAft>
                <a:spcPts val="0"/>
              </a:spcAft>
              <a:buNone/>
            </a:pPr>
            <a:r>
              <a:rPr lang="en"/>
              <a:t>+ Level 2 tương tự như level 1 nhưng độ khó cao hơn, người chơi cần vượt qua hươu, chim cánh cụt và cuối cùng dựa vào các tảng băng trôi để vượt qua màn chơi</a:t>
            </a:r>
            <a:endParaRPr/>
          </a:p>
          <a:p>
            <a:pPr indent="0" lvl="0" marL="0" rtl="0" algn="l">
              <a:spcBef>
                <a:spcPts val="0"/>
              </a:spcBef>
              <a:spcAft>
                <a:spcPts val="0"/>
              </a:spcAft>
              <a:buNone/>
            </a:pPr>
            <a:r>
              <a:rPr lang="en"/>
              <a:t>+ Level 3 khó hơn, người chơi cần băng qua các tảng đá trôi trên dung nham cũng như tránh các tia dung nham bắn lên.</a:t>
            </a:r>
            <a:endParaRPr/>
          </a:p>
          <a:p>
            <a:pPr indent="0" lvl="0" marL="0" rtl="0" algn="l">
              <a:spcBef>
                <a:spcPts val="0"/>
              </a:spcBef>
              <a:spcAft>
                <a:spcPts val="0"/>
              </a:spcAft>
              <a:buNone/>
            </a:pPr>
            <a:r>
              <a:rPr lang="en"/>
              <a:t>+ Ở level 4, người chơi cần vượt qua bãi biển để đến với màn chơi cuối cùng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2d94443a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2d94443a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Trong level cuối cùng, người chơi cần vượt qua những sinh vật khổng lồ để lấy được kho báu và chiến thắng trò chơi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31b303e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31b303e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31b303e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31b303e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Ở phần development team, nhóm mình gồm có 4 người, đó là:</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ee53488c1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ee53488c1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Trong project, nhóm mình đã sử dụng 1 số công cụ như sau: IDE, Version Control, Documentation, Refactor, Graphics, Music,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Font typeface="Roboto Mono"/>
              <a:buNone/>
              <a:defRPr sz="4200">
                <a:latin typeface="Roboto Mono"/>
                <a:ea typeface="Roboto Mono"/>
                <a:cs typeface="Roboto Mono"/>
                <a:sym typeface="Roboto Mono"/>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Font typeface="Roboto Mono"/>
              <a:buNone/>
              <a:defRPr sz="1600">
                <a:latin typeface="Roboto Mono"/>
                <a:ea typeface="Roboto Mono"/>
                <a:cs typeface="Roboto Mono"/>
                <a:sym typeface="Roboto Mono"/>
              </a:defRPr>
            </a:lvl1pPr>
            <a:lvl2pPr lvl="1">
              <a:lnSpc>
                <a:spcPct val="100000"/>
              </a:lnSpc>
              <a:spcBef>
                <a:spcPts val="0"/>
              </a:spcBef>
              <a:spcAft>
                <a:spcPts val="0"/>
              </a:spcAft>
              <a:buSzPts val="1600"/>
              <a:buFont typeface="Roboto Mono"/>
              <a:buNone/>
              <a:defRPr sz="1600">
                <a:latin typeface="Roboto Mono"/>
                <a:ea typeface="Roboto Mono"/>
                <a:cs typeface="Roboto Mono"/>
                <a:sym typeface="Roboto Mono"/>
              </a:defRPr>
            </a:lvl2pPr>
            <a:lvl3pPr lvl="2">
              <a:lnSpc>
                <a:spcPct val="100000"/>
              </a:lnSpc>
              <a:spcBef>
                <a:spcPts val="0"/>
              </a:spcBef>
              <a:spcAft>
                <a:spcPts val="0"/>
              </a:spcAft>
              <a:buSzPts val="1600"/>
              <a:buFont typeface="Roboto Mono"/>
              <a:buNone/>
              <a:defRPr sz="1600">
                <a:latin typeface="Roboto Mono"/>
                <a:ea typeface="Roboto Mono"/>
                <a:cs typeface="Roboto Mono"/>
                <a:sym typeface="Roboto Mono"/>
              </a:defRPr>
            </a:lvl3pPr>
            <a:lvl4pPr lvl="3">
              <a:lnSpc>
                <a:spcPct val="100000"/>
              </a:lnSpc>
              <a:spcBef>
                <a:spcPts val="0"/>
              </a:spcBef>
              <a:spcAft>
                <a:spcPts val="0"/>
              </a:spcAft>
              <a:buSzPts val="1600"/>
              <a:buFont typeface="Roboto Mono"/>
              <a:buNone/>
              <a:defRPr sz="1600">
                <a:latin typeface="Roboto Mono"/>
                <a:ea typeface="Roboto Mono"/>
                <a:cs typeface="Roboto Mono"/>
                <a:sym typeface="Roboto Mono"/>
              </a:defRPr>
            </a:lvl4pPr>
            <a:lvl5pPr lvl="4">
              <a:lnSpc>
                <a:spcPct val="100000"/>
              </a:lnSpc>
              <a:spcBef>
                <a:spcPts val="0"/>
              </a:spcBef>
              <a:spcAft>
                <a:spcPts val="0"/>
              </a:spcAft>
              <a:buSzPts val="1600"/>
              <a:buFont typeface="Roboto Mono"/>
              <a:buNone/>
              <a:defRPr sz="1600">
                <a:latin typeface="Roboto Mono"/>
                <a:ea typeface="Roboto Mono"/>
                <a:cs typeface="Roboto Mono"/>
                <a:sym typeface="Roboto Mono"/>
              </a:defRPr>
            </a:lvl5pPr>
            <a:lvl6pPr lvl="5">
              <a:lnSpc>
                <a:spcPct val="100000"/>
              </a:lnSpc>
              <a:spcBef>
                <a:spcPts val="0"/>
              </a:spcBef>
              <a:spcAft>
                <a:spcPts val="0"/>
              </a:spcAft>
              <a:buSzPts val="1600"/>
              <a:buFont typeface="Roboto Mono"/>
              <a:buNone/>
              <a:defRPr sz="1600">
                <a:latin typeface="Roboto Mono"/>
                <a:ea typeface="Roboto Mono"/>
                <a:cs typeface="Roboto Mono"/>
                <a:sym typeface="Roboto Mono"/>
              </a:defRPr>
            </a:lvl6pPr>
            <a:lvl7pPr lvl="6">
              <a:lnSpc>
                <a:spcPct val="100000"/>
              </a:lnSpc>
              <a:spcBef>
                <a:spcPts val="0"/>
              </a:spcBef>
              <a:spcAft>
                <a:spcPts val="0"/>
              </a:spcAft>
              <a:buSzPts val="1600"/>
              <a:buFont typeface="Roboto Mono"/>
              <a:buNone/>
              <a:defRPr sz="1600">
                <a:latin typeface="Roboto Mono"/>
                <a:ea typeface="Roboto Mono"/>
                <a:cs typeface="Roboto Mono"/>
                <a:sym typeface="Roboto Mono"/>
              </a:defRPr>
            </a:lvl7pPr>
            <a:lvl8pPr lvl="7">
              <a:lnSpc>
                <a:spcPct val="100000"/>
              </a:lnSpc>
              <a:spcBef>
                <a:spcPts val="0"/>
              </a:spcBef>
              <a:spcAft>
                <a:spcPts val="0"/>
              </a:spcAft>
              <a:buSzPts val="1600"/>
              <a:buFont typeface="Roboto Mono"/>
              <a:buNone/>
              <a:defRPr sz="1600">
                <a:latin typeface="Roboto Mono"/>
                <a:ea typeface="Roboto Mono"/>
                <a:cs typeface="Roboto Mono"/>
                <a:sym typeface="Roboto Mono"/>
              </a:defRPr>
            </a:lvl8pPr>
            <a:lvl9pPr lvl="8">
              <a:lnSpc>
                <a:spcPct val="100000"/>
              </a:lnSpc>
              <a:spcBef>
                <a:spcPts val="0"/>
              </a:spcBef>
              <a:spcAft>
                <a:spcPts val="0"/>
              </a:spcAft>
              <a:buSzPts val="1600"/>
              <a:buFont typeface="Roboto Mono"/>
              <a:buNone/>
              <a:defRPr sz="1600">
                <a:latin typeface="Roboto Mono"/>
                <a:ea typeface="Roboto Mono"/>
                <a:cs typeface="Roboto Mono"/>
                <a:sym typeface="Roboto Mono"/>
              </a:defRPr>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rgbClr val="EFEFEF"/>
              </a:highlight>
            </a:endParaRPr>
          </a:p>
        </p:txBody>
      </p:sp>
      <p:grpSp>
        <p:nvGrpSpPr>
          <p:cNvPr id="25" name="Google Shape;25;p4"/>
          <p:cNvGrpSpPr/>
          <p:nvPr/>
        </p:nvGrpSpPr>
        <p:grpSpPr>
          <a:xfrm>
            <a:off x="721017" y="568218"/>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rgbClr val="EFEFEF"/>
                </a:highlight>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rgbClr val="EFEFEF"/>
                </a:highlight>
              </a:endParaRPr>
            </a:p>
          </p:txBody>
        </p:sp>
      </p:grpSp>
      <p:sp>
        <p:nvSpPr>
          <p:cNvPr id="28" name="Google Shape;28;p4"/>
          <p:cNvSpPr txBox="1"/>
          <p:nvPr>
            <p:ph type="title"/>
          </p:nvPr>
        </p:nvSpPr>
        <p:spPr>
          <a:xfrm>
            <a:off x="620050" y="6944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highlight>
                  <a:srgbClr val="EFEFEF"/>
                </a:highlight>
              </a:defRPr>
            </a:lvl1pPr>
            <a:lvl2pPr lvl="1">
              <a:spcBef>
                <a:spcPts val="0"/>
              </a:spcBef>
              <a:spcAft>
                <a:spcPts val="0"/>
              </a:spcAft>
              <a:buSzPts val="2600"/>
              <a:buNone/>
              <a:defRPr sz="2600">
                <a:highlight>
                  <a:srgbClr val="EFEFEF"/>
                </a:highlight>
              </a:defRPr>
            </a:lvl2pPr>
            <a:lvl3pPr lvl="2">
              <a:spcBef>
                <a:spcPts val="0"/>
              </a:spcBef>
              <a:spcAft>
                <a:spcPts val="0"/>
              </a:spcAft>
              <a:buSzPts val="2600"/>
              <a:buNone/>
              <a:defRPr sz="2600">
                <a:highlight>
                  <a:srgbClr val="EFEFEF"/>
                </a:highlight>
              </a:defRPr>
            </a:lvl3pPr>
            <a:lvl4pPr lvl="3">
              <a:spcBef>
                <a:spcPts val="0"/>
              </a:spcBef>
              <a:spcAft>
                <a:spcPts val="0"/>
              </a:spcAft>
              <a:buSzPts val="2600"/>
              <a:buNone/>
              <a:defRPr sz="2600">
                <a:highlight>
                  <a:srgbClr val="EFEFEF"/>
                </a:highlight>
              </a:defRPr>
            </a:lvl4pPr>
            <a:lvl5pPr lvl="4">
              <a:spcBef>
                <a:spcPts val="0"/>
              </a:spcBef>
              <a:spcAft>
                <a:spcPts val="0"/>
              </a:spcAft>
              <a:buSzPts val="2600"/>
              <a:buNone/>
              <a:defRPr sz="2600">
                <a:highlight>
                  <a:srgbClr val="EFEFEF"/>
                </a:highlight>
              </a:defRPr>
            </a:lvl5pPr>
            <a:lvl6pPr lvl="5">
              <a:spcBef>
                <a:spcPts val="0"/>
              </a:spcBef>
              <a:spcAft>
                <a:spcPts val="0"/>
              </a:spcAft>
              <a:buSzPts val="2600"/>
              <a:buNone/>
              <a:defRPr sz="2600">
                <a:highlight>
                  <a:srgbClr val="EFEFEF"/>
                </a:highlight>
              </a:defRPr>
            </a:lvl6pPr>
            <a:lvl7pPr lvl="6">
              <a:spcBef>
                <a:spcPts val="0"/>
              </a:spcBef>
              <a:spcAft>
                <a:spcPts val="0"/>
              </a:spcAft>
              <a:buSzPts val="2600"/>
              <a:buNone/>
              <a:defRPr sz="2600">
                <a:highlight>
                  <a:srgbClr val="EFEFEF"/>
                </a:highlight>
              </a:defRPr>
            </a:lvl7pPr>
            <a:lvl8pPr lvl="7">
              <a:spcBef>
                <a:spcPts val="0"/>
              </a:spcBef>
              <a:spcAft>
                <a:spcPts val="0"/>
              </a:spcAft>
              <a:buSzPts val="2600"/>
              <a:buNone/>
              <a:defRPr sz="2600">
                <a:highlight>
                  <a:srgbClr val="EFEFEF"/>
                </a:highlight>
              </a:defRPr>
            </a:lvl8pPr>
            <a:lvl9pPr lvl="8">
              <a:spcBef>
                <a:spcPts val="0"/>
              </a:spcBef>
              <a:spcAft>
                <a:spcPts val="0"/>
              </a:spcAft>
              <a:buSzPts val="2600"/>
              <a:buNone/>
              <a:defRPr sz="2600">
                <a:highlight>
                  <a:srgbClr val="EFEFEF"/>
                </a:highlight>
              </a:defRPr>
            </a:lvl9pPr>
          </a:lstStyle>
          <a:p/>
        </p:txBody>
      </p:sp>
      <p:sp>
        <p:nvSpPr>
          <p:cNvPr id="29" name="Google Shape;29;p4"/>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highlight>
                  <a:srgbClr val="EFEFEF"/>
                </a:highlight>
              </a:defRPr>
            </a:lvl1pPr>
            <a:lvl2pPr indent="-304800" lvl="1" marL="914400">
              <a:spcBef>
                <a:spcPts val="0"/>
              </a:spcBef>
              <a:spcAft>
                <a:spcPts val="0"/>
              </a:spcAft>
              <a:buClr>
                <a:schemeClr val="dk2"/>
              </a:buClr>
              <a:buSzPts val="1200"/>
              <a:buChar char="○"/>
              <a:defRPr sz="1200">
                <a:solidFill>
                  <a:schemeClr val="dk2"/>
                </a:solidFill>
                <a:highlight>
                  <a:srgbClr val="EFEFEF"/>
                </a:highlight>
              </a:defRPr>
            </a:lvl2pPr>
            <a:lvl3pPr indent="-304800" lvl="2" marL="1371600">
              <a:spcBef>
                <a:spcPts val="0"/>
              </a:spcBef>
              <a:spcAft>
                <a:spcPts val="0"/>
              </a:spcAft>
              <a:buClr>
                <a:schemeClr val="dk2"/>
              </a:buClr>
              <a:buSzPts val="1200"/>
              <a:buChar char="■"/>
              <a:defRPr sz="1200">
                <a:solidFill>
                  <a:schemeClr val="dk2"/>
                </a:solidFill>
                <a:highlight>
                  <a:srgbClr val="EFEFEF"/>
                </a:highlight>
              </a:defRPr>
            </a:lvl3pPr>
            <a:lvl4pPr indent="-304800" lvl="3" marL="1828800">
              <a:spcBef>
                <a:spcPts val="0"/>
              </a:spcBef>
              <a:spcAft>
                <a:spcPts val="0"/>
              </a:spcAft>
              <a:buClr>
                <a:schemeClr val="dk2"/>
              </a:buClr>
              <a:buSzPts val="1200"/>
              <a:buChar char="●"/>
              <a:defRPr sz="1200">
                <a:solidFill>
                  <a:schemeClr val="dk2"/>
                </a:solidFill>
                <a:highlight>
                  <a:srgbClr val="EFEFEF"/>
                </a:highlight>
              </a:defRPr>
            </a:lvl4pPr>
            <a:lvl5pPr indent="-304800" lvl="4" marL="2286000">
              <a:spcBef>
                <a:spcPts val="0"/>
              </a:spcBef>
              <a:spcAft>
                <a:spcPts val="0"/>
              </a:spcAft>
              <a:buClr>
                <a:schemeClr val="dk2"/>
              </a:buClr>
              <a:buSzPts val="1200"/>
              <a:buChar char="○"/>
              <a:defRPr sz="1200">
                <a:solidFill>
                  <a:schemeClr val="dk2"/>
                </a:solidFill>
                <a:highlight>
                  <a:srgbClr val="EFEFEF"/>
                </a:highlight>
              </a:defRPr>
            </a:lvl5pPr>
            <a:lvl6pPr indent="-304800" lvl="5" marL="2743200">
              <a:spcBef>
                <a:spcPts val="0"/>
              </a:spcBef>
              <a:spcAft>
                <a:spcPts val="0"/>
              </a:spcAft>
              <a:buClr>
                <a:schemeClr val="dk2"/>
              </a:buClr>
              <a:buSzPts val="1200"/>
              <a:buChar char="■"/>
              <a:defRPr sz="1200">
                <a:solidFill>
                  <a:schemeClr val="dk2"/>
                </a:solidFill>
                <a:highlight>
                  <a:srgbClr val="EFEFEF"/>
                </a:highlight>
              </a:defRPr>
            </a:lvl6pPr>
            <a:lvl7pPr indent="-304800" lvl="6" marL="3200400">
              <a:spcBef>
                <a:spcPts val="0"/>
              </a:spcBef>
              <a:spcAft>
                <a:spcPts val="0"/>
              </a:spcAft>
              <a:buClr>
                <a:schemeClr val="dk2"/>
              </a:buClr>
              <a:buSzPts val="1200"/>
              <a:buChar char="●"/>
              <a:defRPr sz="1200">
                <a:solidFill>
                  <a:schemeClr val="dk2"/>
                </a:solidFill>
                <a:highlight>
                  <a:srgbClr val="EFEFEF"/>
                </a:highlight>
              </a:defRPr>
            </a:lvl7pPr>
            <a:lvl8pPr indent="-304800" lvl="7" marL="3657600">
              <a:spcBef>
                <a:spcPts val="0"/>
              </a:spcBef>
              <a:spcAft>
                <a:spcPts val="0"/>
              </a:spcAft>
              <a:buClr>
                <a:schemeClr val="dk2"/>
              </a:buClr>
              <a:buSzPts val="1200"/>
              <a:buChar char="○"/>
              <a:defRPr sz="1200">
                <a:solidFill>
                  <a:schemeClr val="dk2"/>
                </a:solidFill>
                <a:highlight>
                  <a:srgbClr val="EFEFEF"/>
                </a:highlight>
              </a:defRPr>
            </a:lvl8pPr>
            <a:lvl9pPr indent="-304800" lvl="8" marL="4114800">
              <a:spcBef>
                <a:spcPts val="0"/>
              </a:spcBef>
              <a:spcAft>
                <a:spcPts val="0"/>
              </a:spcAft>
              <a:buClr>
                <a:schemeClr val="dk2"/>
              </a:buClr>
              <a:buSzPts val="1200"/>
              <a:buChar char="■"/>
              <a:defRPr sz="1200">
                <a:solidFill>
                  <a:schemeClr val="dk2"/>
                </a:solidFill>
                <a:highlight>
                  <a:srgbClr val="EFEFEF"/>
                </a:highlight>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highlight>
                  <a:srgbClr val="EFEFEF"/>
                </a:highlight>
              </a:defRPr>
            </a:lvl1pPr>
            <a:lvl2pPr lvl="1">
              <a:buNone/>
              <a:defRPr>
                <a:solidFill>
                  <a:schemeClr val="dk2"/>
                </a:solidFill>
                <a:highlight>
                  <a:srgbClr val="EFEFEF"/>
                </a:highlight>
              </a:defRPr>
            </a:lvl2pPr>
            <a:lvl3pPr lvl="2">
              <a:buNone/>
              <a:defRPr>
                <a:solidFill>
                  <a:schemeClr val="dk2"/>
                </a:solidFill>
                <a:highlight>
                  <a:srgbClr val="EFEFEF"/>
                </a:highlight>
              </a:defRPr>
            </a:lvl3pPr>
            <a:lvl4pPr lvl="3">
              <a:buNone/>
              <a:defRPr>
                <a:solidFill>
                  <a:schemeClr val="dk2"/>
                </a:solidFill>
                <a:highlight>
                  <a:srgbClr val="EFEFEF"/>
                </a:highlight>
              </a:defRPr>
            </a:lvl4pPr>
            <a:lvl5pPr lvl="4">
              <a:buNone/>
              <a:defRPr>
                <a:solidFill>
                  <a:schemeClr val="dk2"/>
                </a:solidFill>
                <a:highlight>
                  <a:srgbClr val="EFEFEF"/>
                </a:highlight>
              </a:defRPr>
            </a:lvl5pPr>
            <a:lvl6pPr lvl="5">
              <a:buNone/>
              <a:defRPr>
                <a:solidFill>
                  <a:schemeClr val="dk2"/>
                </a:solidFill>
                <a:highlight>
                  <a:srgbClr val="EFEFEF"/>
                </a:highlight>
              </a:defRPr>
            </a:lvl6pPr>
            <a:lvl7pPr lvl="6">
              <a:buNone/>
              <a:defRPr>
                <a:solidFill>
                  <a:schemeClr val="dk2"/>
                </a:solidFill>
                <a:highlight>
                  <a:srgbClr val="EFEFEF"/>
                </a:highlight>
              </a:defRPr>
            </a:lvl7pPr>
            <a:lvl8pPr lvl="7">
              <a:buNone/>
              <a:defRPr>
                <a:solidFill>
                  <a:schemeClr val="dk2"/>
                </a:solidFill>
                <a:highlight>
                  <a:srgbClr val="EFEFEF"/>
                </a:highlight>
              </a:defRPr>
            </a:lvl8pPr>
            <a:lvl9pPr lvl="8">
              <a:buNone/>
              <a:defRPr>
                <a:solidFill>
                  <a:schemeClr val="dk2"/>
                </a:solidFill>
                <a:highlight>
                  <a:srgbClr val="EFEFEF"/>
                </a:high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oboto Mono"/>
              <a:buNone/>
              <a:defRPr b="1" sz="2800">
                <a:solidFill>
                  <a:schemeClr val="dk2"/>
                </a:solidFill>
                <a:highlight>
                  <a:schemeClr val="lt2"/>
                </a:highlight>
                <a:latin typeface="Roboto Mono"/>
                <a:ea typeface="Roboto Mono"/>
                <a:cs typeface="Roboto Mono"/>
                <a:sym typeface="Roboto Mono"/>
              </a:defRPr>
            </a:lvl1pPr>
            <a:lvl2pPr lvl="1">
              <a:spcBef>
                <a:spcPts val="0"/>
              </a:spcBef>
              <a:spcAft>
                <a:spcPts val="0"/>
              </a:spcAft>
              <a:buClr>
                <a:schemeClr val="dk2"/>
              </a:buClr>
              <a:buSzPts val="2800"/>
              <a:buFont typeface="Roboto Mono"/>
              <a:buNone/>
              <a:defRPr b="1" sz="2800">
                <a:solidFill>
                  <a:schemeClr val="dk2"/>
                </a:solidFill>
                <a:highlight>
                  <a:schemeClr val="lt2"/>
                </a:highlight>
                <a:latin typeface="Roboto Mono"/>
                <a:ea typeface="Roboto Mono"/>
                <a:cs typeface="Roboto Mono"/>
                <a:sym typeface="Roboto Mono"/>
              </a:defRPr>
            </a:lvl2pPr>
            <a:lvl3pPr lvl="2">
              <a:spcBef>
                <a:spcPts val="0"/>
              </a:spcBef>
              <a:spcAft>
                <a:spcPts val="0"/>
              </a:spcAft>
              <a:buClr>
                <a:schemeClr val="dk2"/>
              </a:buClr>
              <a:buSzPts val="2800"/>
              <a:buFont typeface="Roboto Mono"/>
              <a:buNone/>
              <a:defRPr b="1" sz="2800">
                <a:solidFill>
                  <a:schemeClr val="dk2"/>
                </a:solidFill>
                <a:highlight>
                  <a:schemeClr val="lt2"/>
                </a:highlight>
                <a:latin typeface="Roboto Mono"/>
                <a:ea typeface="Roboto Mono"/>
                <a:cs typeface="Roboto Mono"/>
                <a:sym typeface="Roboto Mono"/>
              </a:defRPr>
            </a:lvl3pPr>
            <a:lvl4pPr lvl="3">
              <a:spcBef>
                <a:spcPts val="0"/>
              </a:spcBef>
              <a:spcAft>
                <a:spcPts val="0"/>
              </a:spcAft>
              <a:buClr>
                <a:schemeClr val="dk2"/>
              </a:buClr>
              <a:buSzPts val="2800"/>
              <a:buFont typeface="Roboto Mono"/>
              <a:buNone/>
              <a:defRPr b="1" sz="2800">
                <a:solidFill>
                  <a:schemeClr val="dk2"/>
                </a:solidFill>
                <a:highlight>
                  <a:schemeClr val="lt2"/>
                </a:highlight>
                <a:latin typeface="Roboto Mono"/>
                <a:ea typeface="Roboto Mono"/>
                <a:cs typeface="Roboto Mono"/>
                <a:sym typeface="Roboto Mono"/>
              </a:defRPr>
            </a:lvl4pPr>
            <a:lvl5pPr lvl="4">
              <a:spcBef>
                <a:spcPts val="0"/>
              </a:spcBef>
              <a:spcAft>
                <a:spcPts val="0"/>
              </a:spcAft>
              <a:buClr>
                <a:schemeClr val="dk2"/>
              </a:buClr>
              <a:buSzPts val="2800"/>
              <a:buFont typeface="Roboto Mono"/>
              <a:buNone/>
              <a:defRPr b="1" sz="2800">
                <a:solidFill>
                  <a:schemeClr val="dk2"/>
                </a:solidFill>
                <a:highlight>
                  <a:schemeClr val="lt2"/>
                </a:highlight>
                <a:latin typeface="Roboto Mono"/>
                <a:ea typeface="Roboto Mono"/>
                <a:cs typeface="Roboto Mono"/>
                <a:sym typeface="Roboto Mono"/>
              </a:defRPr>
            </a:lvl5pPr>
            <a:lvl6pPr lvl="5">
              <a:spcBef>
                <a:spcPts val="0"/>
              </a:spcBef>
              <a:spcAft>
                <a:spcPts val="0"/>
              </a:spcAft>
              <a:buClr>
                <a:schemeClr val="dk2"/>
              </a:buClr>
              <a:buSzPts val="2800"/>
              <a:buFont typeface="Roboto Mono"/>
              <a:buNone/>
              <a:defRPr b="1" sz="2800">
                <a:solidFill>
                  <a:schemeClr val="dk2"/>
                </a:solidFill>
                <a:highlight>
                  <a:schemeClr val="lt2"/>
                </a:highlight>
                <a:latin typeface="Roboto Mono"/>
                <a:ea typeface="Roboto Mono"/>
                <a:cs typeface="Roboto Mono"/>
                <a:sym typeface="Roboto Mono"/>
              </a:defRPr>
            </a:lvl6pPr>
            <a:lvl7pPr lvl="6">
              <a:spcBef>
                <a:spcPts val="0"/>
              </a:spcBef>
              <a:spcAft>
                <a:spcPts val="0"/>
              </a:spcAft>
              <a:buClr>
                <a:schemeClr val="dk2"/>
              </a:buClr>
              <a:buSzPts val="2800"/>
              <a:buFont typeface="Roboto Mono"/>
              <a:buNone/>
              <a:defRPr b="1" sz="2800">
                <a:solidFill>
                  <a:schemeClr val="dk2"/>
                </a:solidFill>
                <a:highlight>
                  <a:schemeClr val="lt2"/>
                </a:highlight>
                <a:latin typeface="Roboto Mono"/>
                <a:ea typeface="Roboto Mono"/>
                <a:cs typeface="Roboto Mono"/>
                <a:sym typeface="Roboto Mono"/>
              </a:defRPr>
            </a:lvl7pPr>
            <a:lvl8pPr lvl="7">
              <a:spcBef>
                <a:spcPts val="0"/>
              </a:spcBef>
              <a:spcAft>
                <a:spcPts val="0"/>
              </a:spcAft>
              <a:buClr>
                <a:schemeClr val="dk2"/>
              </a:buClr>
              <a:buSzPts val="2800"/>
              <a:buFont typeface="Roboto Mono"/>
              <a:buNone/>
              <a:defRPr b="1" sz="2800">
                <a:solidFill>
                  <a:schemeClr val="dk2"/>
                </a:solidFill>
                <a:highlight>
                  <a:schemeClr val="lt2"/>
                </a:highlight>
                <a:latin typeface="Roboto Mono"/>
                <a:ea typeface="Roboto Mono"/>
                <a:cs typeface="Roboto Mono"/>
                <a:sym typeface="Roboto Mono"/>
              </a:defRPr>
            </a:lvl8pPr>
            <a:lvl9pPr lvl="8">
              <a:spcBef>
                <a:spcPts val="0"/>
              </a:spcBef>
              <a:spcAft>
                <a:spcPts val="0"/>
              </a:spcAft>
              <a:buClr>
                <a:schemeClr val="dk2"/>
              </a:buClr>
              <a:buSzPts val="2800"/>
              <a:buFont typeface="Roboto Mono"/>
              <a:buNone/>
              <a:defRPr b="1" sz="2800">
                <a:solidFill>
                  <a:schemeClr val="dk2"/>
                </a:solidFill>
                <a:highlight>
                  <a:schemeClr val="lt2"/>
                </a:highlight>
                <a:latin typeface="Roboto Mono"/>
                <a:ea typeface="Roboto Mono"/>
                <a:cs typeface="Roboto Mono"/>
                <a:sym typeface="Roboto Mon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Mono"/>
              <a:buChar char="●"/>
              <a:defRPr sz="1300">
                <a:solidFill>
                  <a:schemeClr val="dk2"/>
                </a:solidFill>
                <a:highlight>
                  <a:schemeClr val="lt2"/>
                </a:highlight>
                <a:latin typeface="Roboto Mono"/>
                <a:ea typeface="Roboto Mono"/>
                <a:cs typeface="Roboto Mono"/>
                <a:sym typeface="Roboto Mono"/>
              </a:defRPr>
            </a:lvl1pPr>
            <a:lvl2pPr indent="-298450" lvl="1" marL="914400">
              <a:lnSpc>
                <a:spcPct val="115000"/>
              </a:lnSpc>
              <a:spcBef>
                <a:spcPts val="0"/>
              </a:spcBef>
              <a:spcAft>
                <a:spcPts val="0"/>
              </a:spcAft>
              <a:buClr>
                <a:schemeClr val="dk2"/>
              </a:buClr>
              <a:buSzPts val="1100"/>
              <a:buFont typeface="Roboto Mono"/>
              <a:buChar char="○"/>
              <a:defRPr sz="1100">
                <a:solidFill>
                  <a:schemeClr val="dk2"/>
                </a:solidFill>
                <a:highlight>
                  <a:schemeClr val="lt2"/>
                </a:highlight>
                <a:latin typeface="Roboto Mono"/>
                <a:ea typeface="Roboto Mono"/>
                <a:cs typeface="Roboto Mono"/>
                <a:sym typeface="Roboto Mono"/>
              </a:defRPr>
            </a:lvl2pPr>
            <a:lvl3pPr indent="-298450" lvl="2" marL="1371600">
              <a:lnSpc>
                <a:spcPct val="115000"/>
              </a:lnSpc>
              <a:spcBef>
                <a:spcPts val="0"/>
              </a:spcBef>
              <a:spcAft>
                <a:spcPts val="0"/>
              </a:spcAft>
              <a:buClr>
                <a:schemeClr val="dk2"/>
              </a:buClr>
              <a:buSzPts val="1100"/>
              <a:buFont typeface="Roboto Mono"/>
              <a:buChar char="■"/>
              <a:defRPr sz="1100">
                <a:solidFill>
                  <a:schemeClr val="dk2"/>
                </a:solidFill>
                <a:highlight>
                  <a:schemeClr val="lt2"/>
                </a:highlight>
                <a:latin typeface="Roboto Mono"/>
                <a:ea typeface="Roboto Mono"/>
                <a:cs typeface="Roboto Mono"/>
                <a:sym typeface="Roboto Mono"/>
              </a:defRPr>
            </a:lvl3pPr>
            <a:lvl4pPr indent="-298450" lvl="3" marL="1828800">
              <a:lnSpc>
                <a:spcPct val="115000"/>
              </a:lnSpc>
              <a:spcBef>
                <a:spcPts val="0"/>
              </a:spcBef>
              <a:spcAft>
                <a:spcPts val="0"/>
              </a:spcAft>
              <a:buClr>
                <a:schemeClr val="dk2"/>
              </a:buClr>
              <a:buSzPts val="1100"/>
              <a:buFont typeface="Roboto Mono"/>
              <a:buChar char="●"/>
              <a:defRPr sz="1100">
                <a:solidFill>
                  <a:schemeClr val="dk2"/>
                </a:solidFill>
                <a:highlight>
                  <a:schemeClr val="lt2"/>
                </a:highlight>
                <a:latin typeface="Roboto Mono"/>
                <a:ea typeface="Roboto Mono"/>
                <a:cs typeface="Roboto Mono"/>
                <a:sym typeface="Roboto Mono"/>
              </a:defRPr>
            </a:lvl4pPr>
            <a:lvl5pPr indent="-298450" lvl="4" marL="2286000">
              <a:lnSpc>
                <a:spcPct val="115000"/>
              </a:lnSpc>
              <a:spcBef>
                <a:spcPts val="0"/>
              </a:spcBef>
              <a:spcAft>
                <a:spcPts val="0"/>
              </a:spcAft>
              <a:buClr>
                <a:schemeClr val="dk2"/>
              </a:buClr>
              <a:buSzPts val="1100"/>
              <a:buFont typeface="Roboto Mono"/>
              <a:buChar char="○"/>
              <a:defRPr sz="1100">
                <a:solidFill>
                  <a:schemeClr val="dk2"/>
                </a:solidFill>
                <a:highlight>
                  <a:schemeClr val="lt2"/>
                </a:highlight>
                <a:latin typeface="Roboto Mono"/>
                <a:ea typeface="Roboto Mono"/>
                <a:cs typeface="Roboto Mono"/>
                <a:sym typeface="Roboto Mono"/>
              </a:defRPr>
            </a:lvl5pPr>
            <a:lvl6pPr indent="-298450" lvl="5" marL="2743200">
              <a:lnSpc>
                <a:spcPct val="115000"/>
              </a:lnSpc>
              <a:spcBef>
                <a:spcPts val="0"/>
              </a:spcBef>
              <a:spcAft>
                <a:spcPts val="0"/>
              </a:spcAft>
              <a:buClr>
                <a:schemeClr val="dk2"/>
              </a:buClr>
              <a:buSzPts val="1100"/>
              <a:buFont typeface="Roboto Mono"/>
              <a:buChar char="■"/>
              <a:defRPr sz="1100">
                <a:solidFill>
                  <a:schemeClr val="dk2"/>
                </a:solidFill>
                <a:highlight>
                  <a:schemeClr val="lt2"/>
                </a:highlight>
                <a:latin typeface="Roboto Mono"/>
                <a:ea typeface="Roboto Mono"/>
                <a:cs typeface="Roboto Mono"/>
                <a:sym typeface="Roboto Mono"/>
              </a:defRPr>
            </a:lvl6pPr>
            <a:lvl7pPr indent="-298450" lvl="6" marL="3200400">
              <a:lnSpc>
                <a:spcPct val="115000"/>
              </a:lnSpc>
              <a:spcBef>
                <a:spcPts val="0"/>
              </a:spcBef>
              <a:spcAft>
                <a:spcPts val="0"/>
              </a:spcAft>
              <a:buClr>
                <a:schemeClr val="dk2"/>
              </a:buClr>
              <a:buSzPts val="1100"/>
              <a:buFont typeface="Roboto Mono"/>
              <a:buChar char="●"/>
              <a:defRPr sz="1100">
                <a:solidFill>
                  <a:schemeClr val="dk2"/>
                </a:solidFill>
                <a:highlight>
                  <a:schemeClr val="lt2"/>
                </a:highlight>
                <a:latin typeface="Roboto Mono"/>
                <a:ea typeface="Roboto Mono"/>
                <a:cs typeface="Roboto Mono"/>
                <a:sym typeface="Roboto Mono"/>
              </a:defRPr>
            </a:lvl7pPr>
            <a:lvl8pPr indent="-298450" lvl="7" marL="3657600">
              <a:lnSpc>
                <a:spcPct val="115000"/>
              </a:lnSpc>
              <a:spcBef>
                <a:spcPts val="0"/>
              </a:spcBef>
              <a:spcAft>
                <a:spcPts val="0"/>
              </a:spcAft>
              <a:buClr>
                <a:schemeClr val="dk2"/>
              </a:buClr>
              <a:buSzPts val="1100"/>
              <a:buFont typeface="Roboto Mono"/>
              <a:buChar char="○"/>
              <a:defRPr sz="1100">
                <a:solidFill>
                  <a:schemeClr val="dk2"/>
                </a:solidFill>
                <a:highlight>
                  <a:schemeClr val="lt2"/>
                </a:highlight>
                <a:latin typeface="Roboto Mono"/>
                <a:ea typeface="Roboto Mono"/>
                <a:cs typeface="Roboto Mono"/>
                <a:sym typeface="Roboto Mono"/>
              </a:defRPr>
            </a:lvl8pPr>
            <a:lvl9pPr indent="-298450" lvl="8" marL="4114800">
              <a:lnSpc>
                <a:spcPct val="115000"/>
              </a:lnSpc>
              <a:spcBef>
                <a:spcPts val="0"/>
              </a:spcBef>
              <a:spcAft>
                <a:spcPts val="0"/>
              </a:spcAft>
              <a:buClr>
                <a:schemeClr val="dk2"/>
              </a:buClr>
              <a:buSzPts val="1100"/>
              <a:buFont typeface="Roboto Mono"/>
              <a:buChar char="■"/>
              <a:defRPr sz="1100">
                <a:solidFill>
                  <a:schemeClr val="dk2"/>
                </a:solidFill>
                <a:highlight>
                  <a:schemeClr val="lt2"/>
                </a:highlight>
                <a:latin typeface="Roboto Mono"/>
                <a:ea typeface="Roboto Mono"/>
                <a:cs typeface="Roboto Mono"/>
                <a:sym typeface="Roboto Mon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highlight>
                  <a:schemeClr val="lt2"/>
                </a:highlight>
                <a:latin typeface="Lato"/>
                <a:ea typeface="Lato"/>
                <a:cs typeface="Lato"/>
                <a:sym typeface="Lato"/>
              </a:defRPr>
            </a:lvl1pPr>
            <a:lvl2pPr lvl="1" algn="r">
              <a:buNone/>
              <a:defRPr sz="1000">
                <a:solidFill>
                  <a:schemeClr val="dk2"/>
                </a:solidFill>
                <a:highlight>
                  <a:schemeClr val="lt2"/>
                </a:highlight>
                <a:latin typeface="Lato"/>
                <a:ea typeface="Lato"/>
                <a:cs typeface="Lato"/>
                <a:sym typeface="Lato"/>
              </a:defRPr>
            </a:lvl2pPr>
            <a:lvl3pPr lvl="2" algn="r">
              <a:buNone/>
              <a:defRPr sz="1000">
                <a:solidFill>
                  <a:schemeClr val="dk2"/>
                </a:solidFill>
                <a:highlight>
                  <a:schemeClr val="lt2"/>
                </a:highlight>
                <a:latin typeface="Lato"/>
                <a:ea typeface="Lato"/>
                <a:cs typeface="Lato"/>
                <a:sym typeface="Lato"/>
              </a:defRPr>
            </a:lvl3pPr>
            <a:lvl4pPr lvl="3" algn="r">
              <a:buNone/>
              <a:defRPr sz="1000">
                <a:solidFill>
                  <a:schemeClr val="dk2"/>
                </a:solidFill>
                <a:highlight>
                  <a:schemeClr val="lt2"/>
                </a:highlight>
                <a:latin typeface="Lato"/>
                <a:ea typeface="Lato"/>
                <a:cs typeface="Lato"/>
                <a:sym typeface="Lato"/>
              </a:defRPr>
            </a:lvl4pPr>
            <a:lvl5pPr lvl="4" algn="r">
              <a:buNone/>
              <a:defRPr sz="1000">
                <a:solidFill>
                  <a:schemeClr val="dk2"/>
                </a:solidFill>
                <a:highlight>
                  <a:schemeClr val="lt2"/>
                </a:highlight>
                <a:latin typeface="Lato"/>
                <a:ea typeface="Lato"/>
                <a:cs typeface="Lato"/>
                <a:sym typeface="Lato"/>
              </a:defRPr>
            </a:lvl5pPr>
            <a:lvl6pPr lvl="5" algn="r">
              <a:buNone/>
              <a:defRPr sz="1000">
                <a:solidFill>
                  <a:schemeClr val="dk2"/>
                </a:solidFill>
                <a:highlight>
                  <a:schemeClr val="lt2"/>
                </a:highlight>
                <a:latin typeface="Lato"/>
                <a:ea typeface="Lato"/>
                <a:cs typeface="Lato"/>
                <a:sym typeface="Lato"/>
              </a:defRPr>
            </a:lvl6pPr>
            <a:lvl7pPr lvl="6" algn="r">
              <a:buNone/>
              <a:defRPr sz="1000">
                <a:solidFill>
                  <a:schemeClr val="dk2"/>
                </a:solidFill>
                <a:highlight>
                  <a:schemeClr val="lt2"/>
                </a:highlight>
                <a:latin typeface="Lato"/>
                <a:ea typeface="Lato"/>
                <a:cs typeface="Lato"/>
                <a:sym typeface="Lato"/>
              </a:defRPr>
            </a:lvl7pPr>
            <a:lvl8pPr lvl="7" algn="r">
              <a:buNone/>
              <a:defRPr sz="1000">
                <a:solidFill>
                  <a:schemeClr val="dk2"/>
                </a:solidFill>
                <a:highlight>
                  <a:schemeClr val="lt2"/>
                </a:highlight>
                <a:latin typeface="Lato"/>
                <a:ea typeface="Lato"/>
                <a:cs typeface="Lato"/>
                <a:sym typeface="Lato"/>
              </a:defRPr>
            </a:lvl8pPr>
            <a:lvl9pPr lvl="8" algn="r">
              <a:buNone/>
              <a:defRPr sz="1000">
                <a:solidFill>
                  <a:schemeClr val="dk2"/>
                </a:solidFill>
                <a:highlight>
                  <a:schemeClr val="lt2"/>
                </a:highlight>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hyperlink" Target="http://drive.google.com/file/d/1j1GdMElvGXyNJKudOnP-Y8xiG3PcumEP/view" TargetMode="External"/><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0FJ4V_tTrwnuuPh389e1iap7fONI1vgf/view" TargetMode="Externa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opengl.org/" TargetMode="External"/><Relationship Id="rId4" Type="http://schemas.openxmlformats.org/officeDocument/2006/relationships/hyperlink" Target="https://www.geeksforgeeks.org/how-to-setup-opengl-with-visual-studio-2019-on-windows-10/" TargetMode="External"/><Relationship Id="rId5" Type="http://schemas.openxmlformats.org/officeDocument/2006/relationships/hyperlink" Target="https://learn.microsoft.com/en-us/windows/win32/api/winbas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48552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Cross Da Road</a:t>
            </a:r>
            <a:endParaRPr>
              <a:solidFill>
                <a:srgbClr val="000000"/>
              </a:solidFill>
            </a:endParaRPr>
          </a:p>
        </p:txBody>
      </p:sp>
      <p:sp>
        <p:nvSpPr>
          <p:cNvPr id="87" name="Google Shape;87;p13"/>
          <p:cNvSpPr txBox="1"/>
          <p:nvPr>
            <p:ph idx="1" type="subTitle"/>
          </p:nvPr>
        </p:nvSpPr>
        <p:spPr>
          <a:xfrm>
            <a:off x="729452" y="2349200"/>
            <a:ext cx="2334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00"/>
                </a:solidFill>
                <a:latin typeface="Roboto Mono"/>
                <a:ea typeface="Roboto Mono"/>
                <a:cs typeface="Roboto Mono"/>
                <a:sym typeface="Roboto Mono"/>
              </a:rPr>
              <a:t>By Group 04</a:t>
            </a:r>
            <a:endParaRPr i="1" sz="2400">
              <a:solidFill>
                <a:srgbClr val="000000"/>
              </a:solidFill>
              <a:latin typeface="Roboto Mono"/>
              <a:ea typeface="Roboto Mono"/>
              <a:cs typeface="Roboto Mono"/>
              <a:sym typeface="Roboto Mono"/>
            </a:endParaRPr>
          </a:p>
        </p:txBody>
      </p:sp>
      <p:pic>
        <p:nvPicPr>
          <p:cNvPr id="88" name="Google Shape;88;p13"/>
          <p:cNvPicPr preferRelativeResize="0"/>
          <p:nvPr/>
        </p:nvPicPr>
        <p:blipFill>
          <a:blip r:embed="rId3">
            <a:alphaModFix/>
          </a:blip>
          <a:stretch>
            <a:fillRect/>
          </a:stretch>
        </p:blipFill>
        <p:spPr>
          <a:xfrm>
            <a:off x="6004725" y="1109425"/>
            <a:ext cx="2679324" cy="3472927"/>
          </a:xfrm>
          <a:prstGeom prst="rect">
            <a:avLst/>
          </a:prstGeom>
          <a:noFill/>
          <a:ln>
            <a:noFill/>
          </a:ln>
        </p:spPr>
      </p:pic>
      <p:sp>
        <p:nvSpPr>
          <p:cNvPr id="89" name="Google Shape;89;p13"/>
          <p:cNvSpPr txBox="1"/>
          <p:nvPr/>
        </p:nvSpPr>
        <p:spPr>
          <a:xfrm>
            <a:off x="-1" y="2043545"/>
            <a:ext cx="91440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2" name="Shape 152"/>
        <p:cNvGrpSpPr/>
        <p:nvPr/>
      </p:nvGrpSpPr>
      <p:grpSpPr>
        <a:xfrm>
          <a:off x="0" y="0"/>
          <a:ext cx="0" cy="0"/>
          <a:chOff x="0" y="0"/>
          <a:chExt cx="0" cy="0"/>
        </a:xfrm>
      </p:grpSpPr>
      <p:sp>
        <p:nvSpPr>
          <p:cNvPr id="153" name="Google Shape;153;p22"/>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1.4 Acknowledgements</a:t>
            </a:r>
            <a:endParaRPr/>
          </a:p>
        </p:txBody>
      </p:sp>
      <p:sp>
        <p:nvSpPr>
          <p:cNvPr id="154" name="Google Shape;154;p22"/>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2"/>
              </a:buClr>
              <a:buSzPts val="1200"/>
              <a:buFont typeface="Roboto Mono"/>
              <a:buChar char="●"/>
            </a:pPr>
            <a:r>
              <a:rPr lang="en" sz="1200"/>
              <a:t>Mr. Truong Toan Thinh - Lecturer, Faculty of Information Technology, VNUHCM - University of Science</a:t>
            </a:r>
            <a:endParaRPr sz="1200"/>
          </a:p>
          <a:p>
            <a:pPr indent="-304800" lvl="0" marL="457200" rtl="0" algn="l">
              <a:spcBef>
                <a:spcPts val="0"/>
              </a:spcBef>
              <a:spcAft>
                <a:spcPts val="0"/>
              </a:spcAft>
              <a:buClr>
                <a:schemeClr val="dk2"/>
              </a:buClr>
              <a:buSzPts val="1200"/>
              <a:buFont typeface="Roboto Mono"/>
              <a:buChar char="●"/>
            </a:pPr>
            <a:r>
              <a:rPr lang="en" sz="1200"/>
              <a:t>Mr. Nguyen Hai Dang - Lab Assistant, Faculty of Information Technology, VNUHCM - University of Science</a:t>
            </a:r>
            <a:endParaRPr sz="1200"/>
          </a:p>
          <a:p>
            <a:pPr indent="-304800" lvl="0" marL="457200" rtl="0" algn="l">
              <a:spcBef>
                <a:spcPts val="0"/>
              </a:spcBef>
              <a:spcAft>
                <a:spcPts val="0"/>
              </a:spcAft>
              <a:buClr>
                <a:schemeClr val="dk2"/>
              </a:buClr>
              <a:buSzPts val="1200"/>
              <a:buFont typeface="Roboto Mono"/>
              <a:buChar char="●"/>
            </a:pPr>
            <a:r>
              <a:rPr lang="en" sz="1200"/>
              <a:t>Mr. Do Trong Le - Lab Assistant, Faculty of Information Technology, VNUHCM - University of Science</a:t>
            </a:r>
            <a:endParaRPr sz="1200"/>
          </a:p>
          <a:p>
            <a:pPr indent="0" lvl="0" marL="0" rtl="0" algn="l">
              <a:spcBef>
                <a:spcPts val="1200"/>
              </a:spcBef>
              <a:spcAft>
                <a:spcPts val="1200"/>
              </a:spcAft>
              <a:buNone/>
            </a:pPr>
            <a:r>
              <a:t/>
            </a:r>
            <a:endParaRPr/>
          </a:p>
        </p:txBody>
      </p:sp>
      <p:sp>
        <p:nvSpPr>
          <p:cNvPr id="155" name="Google Shape;155;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9" name="Shape 159"/>
        <p:cNvGrpSpPr/>
        <p:nvPr/>
      </p:nvGrpSpPr>
      <p:grpSpPr>
        <a:xfrm>
          <a:off x="0" y="0"/>
          <a:ext cx="0" cy="0"/>
          <a:chOff x="0" y="0"/>
          <a:chExt cx="0" cy="0"/>
        </a:xfrm>
      </p:grpSpPr>
      <p:sp>
        <p:nvSpPr>
          <p:cNvPr id="160" name="Google Shape;160;p23"/>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System Architecture</a:t>
            </a:r>
            <a:endParaRPr/>
          </a:p>
        </p:txBody>
      </p:sp>
      <p:sp>
        <p:nvSpPr>
          <p:cNvPr id="161" name="Google Shape;161;p23"/>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a:t>Directory Structure</a:t>
            </a:r>
            <a:endParaRPr/>
          </a:p>
          <a:p>
            <a:pPr indent="-304800" lvl="0" marL="457200" rtl="0" algn="l">
              <a:spcBef>
                <a:spcPts val="0"/>
              </a:spcBef>
              <a:spcAft>
                <a:spcPts val="0"/>
              </a:spcAft>
              <a:buSzPts val="1200"/>
              <a:buAutoNum type="arabicPeriod"/>
            </a:pPr>
            <a:r>
              <a:rPr lang="en"/>
              <a:t>Class diagram</a:t>
            </a:r>
            <a:endParaRPr/>
          </a:p>
          <a:p>
            <a:pPr indent="-304800" lvl="0" marL="457200" rtl="0" algn="l">
              <a:spcBef>
                <a:spcPts val="0"/>
              </a:spcBef>
              <a:spcAft>
                <a:spcPts val="0"/>
              </a:spcAft>
              <a:buSzPts val="1200"/>
              <a:buAutoNum type="arabicPeriod"/>
            </a:pPr>
            <a:r>
              <a:rPr lang="en"/>
              <a:t>Game engine</a:t>
            </a:r>
            <a:endParaRPr/>
          </a:p>
          <a:p>
            <a:pPr indent="-304800" lvl="0" marL="457200" rtl="0" algn="l">
              <a:spcBef>
                <a:spcPts val="0"/>
              </a:spcBef>
              <a:spcAft>
                <a:spcPts val="0"/>
              </a:spcAft>
              <a:buSzPts val="1200"/>
              <a:buAutoNum type="arabicPeriod"/>
            </a:pPr>
            <a:r>
              <a:rPr lang="en"/>
              <a:t>Audio system</a:t>
            </a:r>
            <a:endParaRPr/>
          </a:p>
          <a:p>
            <a:pPr indent="-304800" lvl="0" marL="457200" rtl="0" algn="l">
              <a:spcBef>
                <a:spcPts val="0"/>
              </a:spcBef>
              <a:spcAft>
                <a:spcPts val="0"/>
              </a:spcAft>
              <a:buSzPts val="1200"/>
              <a:buAutoNum type="arabicPeriod"/>
            </a:pPr>
            <a:r>
              <a:rPr lang="en"/>
              <a:t>Data storage and persistence</a:t>
            </a:r>
            <a:endParaRPr/>
          </a:p>
        </p:txBody>
      </p:sp>
      <p:sp>
        <p:nvSpPr>
          <p:cNvPr id="162" name="Google Shape;162;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6" name="Shape 166"/>
        <p:cNvGrpSpPr/>
        <p:nvPr/>
      </p:nvGrpSpPr>
      <p:grpSpPr>
        <a:xfrm>
          <a:off x="0" y="0"/>
          <a:ext cx="0" cy="0"/>
          <a:chOff x="0" y="0"/>
          <a:chExt cx="0" cy="0"/>
        </a:xfrm>
      </p:grpSpPr>
      <p:sp>
        <p:nvSpPr>
          <p:cNvPr id="167" name="Google Shape;167;p24"/>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2"/>
                </a:highlight>
              </a:rPr>
              <a:t>2.1 Directory Structure</a:t>
            </a:r>
            <a:endParaRPr>
              <a:highlight>
                <a:schemeClr val="lt2"/>
              </a:highlight>
            </a:endParaRPr>
          </a:p>
          <a:p>
            <a:pPr indent="0" lvl="0" marL="0" rtl="0" algn="l">
              <a:spcBef>
                <a:spcPts val="0"/>
              </a:spcBef>
              <a:spcAft>
                <a:spcPts val="0"/>
              </a:spcAft>
              <a:buNone/>
            </a:pPr>
            <a:r>
              <a:t/>
            </a:r>
            <a:endParaRPr>
              <a:highlight>
                <a:schemeClr val="lt2"/>
              </a:highlight>
            </a:endParaRPr>
          </a:p>
        </p:txBody>
      </p:sp>
      <p:sp>
        <p:nvSpPr>
          <p:cNvPr id="168" name="Google Shape;168;p24"/>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0" lvl="0" marL="0" rtl="0" algn="l">
              <a:lnSpc>
                <a:spcPct val="125000"/>
              </a:lnSpc>
              <a:spcBef>
                <a:spcPts val="1800"/>
              </a:spcBef>
              <a:spcAft>
                <a:spcPts val="0"/>
              </a:spcAft>
              <a:buNone/>
            </a:pPr>
            <a:r>
              <a:rPr b="1" lang="en" sz="1700">
                <a:highlight>
                  <a:schemeClr val="lt2"/>
                </a:highlight>
              </a:rPr>
              <a:t>Project Structure</a:t>
            </a:r>
            <a:endParaRPr b="1" sz="1700">
              <a:highlight>
                <a:schemeClr val="lt2"/>
              </a:highlight>
            </a:endParaRPr>
          </a:p>
          <a:p>
            <a:pPr indent="-304800" lvl="0" marL="457200" rtl="0" algn="l">
              <a:spcBef>
                <a:spcPts val="1200"/>
              </a:spcBef>
              <a:spcAft>
                <a:spcPts val="0"/>
              </a:spcAft>
              <a:buClr>
                <a:schemeClr val="dk2"/>
              </a:buClr>
              <a:buSzPts val="1200"/>
              <a:buFont typeface="Roboto Mono"/>
              <a:buChar char="●"/>
            </a:pPr>
            <a:r>
              <a:rPr lang="en" sz="1200">
                <a:highlight>
                  <a:schemeClr val="lt2"/>
                </a:highlight>
              </a:rPr>
              <a:t>/docs: Includes project documentation.</a:t>
            </a:r>
            <a:endParaRPr sz="1200">
              <a:highlight>
                <a:schemeClr val="lt2"/>
              </a:highlight>
            </a:endParaRPr>
          </a:p>
          <a:p>
            <a:pPr indent="-304800" lvl="0" marL="457200" rtl="0" algn="l">
              <a:spcBef>
                <a:spcPts val="0"/>
              </a:spcBef>
              <a:spcAft>
                <a:spcPts val="0"/>
              </a:spcAft>
              <a:buClr>
                <a:schemeClr val="dk2"/>
              </a:buClr>
              <a:buSzPts val="1200"/>
              <a:buFont typeface="Roboto Mono"/>
              <a:buChar char="●"/>
            </a:pPr>
            <a:r>
              <a:rPr lang="en" sz="1200">
                <a:highlight>
                  <a:schemeClr val="lt2"/>
                </a:highlight>
              </a:rPr>
              <a:t>/data: Contains project data storage</a:t>
            </a:r>
            <a:endParaRPr sz="1200">
              <a:highlight>
                <a:schemeClr val="lt2"/>
              </a:highlight>
            </a:endParaRPr>
          </a:p>
          <a:p>
            <a:pPr indent="-304800" lvl="0" marL="457200" rtl="0" algn="l">
              <a:spcBef>
                <a:spcPts val="0"/>
              </a:spcBef>
              <a:spcAft>
                <a:spcPts val="0"/>
              </a:spcAft>
              <a:buClr>
                <a:schemeClr val="dk2"/>
              </a:buClr>
              <a:buSzPts val="1200"/>
              <a:buFont typeface="Roboto Mono"/>
              <a:buChar char="●"/>
            </a:pPr>
            <a:r>
              <a:rPr lang="en" sz="1200">
                <a:highlight>
                  <a:schemeClr val="lt2"/>
                </a:highlight>
              </a:rPr>
              <a:t>/src: Contains source code for the game.</a:t>
            </a:r>
            <a:endParaRPr sz="1200">
              <a:highlight>
                <a:schemeClr val="lt2"/>
              </a:highlight>
            </a:endParaRPr>
          </a:p>
          <a:p>
            <a:pPr indent="0" lvl="0" marL="0" rtl="0" algn="l">
              <a:spcBef>
                <a:spcPts val="1200"/>
              </a:spcBef>
              <a:spcAft>
                <a:spcPts val="1200"/>
              </a:spcAft>
              <a:buNone/>
            </a:pPr>
            <a:r>
              <a:t/>
            </a:r>
            <a:endParaRPr>
              <a:highlight>
                <a:schemeClr val="lt2"/>
              </a:highlight>
            </a:endParaRPr>
          </a:p>
        </p:txBody>
      </p:sp>
      <p:sp>
        <p:nvSpPr>
          <p:cNvPr id="169" name="Google Shape;169;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3" name="Shape 173"/>
        <p:cNvGrpSpPr/>
        <p:nvPr/>
      </p:nvGrpSpPr>
      <p:grpSpPr>
        <a:xfrm>
          <a:off x="0" y="0"/>
          <a:ext cx="0" cy="0"/>
          <a:chOff x="0" y="0"/>
          <a:chExt cx="0" cy="0"/>
        </a:xfrm>
      </p:grpSpPr>
      <p:sp>
        <p:nvSpPr>
          <p:cNvPr id="174" name="Google Shape;174;p25"/>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2"/>
                </a:highlight>
              </a:rPr>
              <a:t>2.1 Directory Structure</a:t>
            </a:r>
            <a:endParaRPr>
              <a:highlight>
                <a:schemeClr val="lt2"/>
              </a:highlight>
            </a:endParaRPr>
          </a:p>
        </p:txBody>
      </p:sp>
      <p:sp>
        <p:nvSpPr>
          <p:cNvPr id="175" name="Google Shape;175;p25"/>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0" lvl="0" marL="0" rtl="0" algn="l">
              <a:lnSpc>
                <a:spcPct val="125000"/>
              </a:lnSpc>
              <a:spcBef>
                <a:spcPts val="1800"/>
              </a:spcBef>
              <a:spcAft>
                <a:spcPts val="0"/>
              </a:spcAft>
              <a:buNone/>
            </a:pPr>
            <a:r>
              <a:rPr b="1" i="1" lang="en" sz="1700">
                <a:highlight>
                  <a:schemeClr val="lt2"/>
                </a:highlight>
                <a:latin typeface="Arial"/>
                <a:ea typeface="Arial"/>
                <a:cs typeface="Arial"/>
                <a:sym typeface="Arial"/>
              </a:rPr>
              <a:t>src Structure</a:t>
            </a:r>
            <a:endParaRPr b="1" i="1" sz="1650">
              <a:highlight>
                <a:schemeClr val="lt2"/>
              </a:highlight>
              <a:latin typeface="Arial"/>
              <a:ea typeface="Arial"/>
              <a:cs typeface="Arial"/>
              <a:sym typeface="Arial"/>
            </a:endParaRPr>
          </a:p>
          <a:p>
            <a:pPr indent="-304800" lvl="0" marL="457200" rtl="0" algn="l">
              <a:lnSpc>
                <a:spcPct val="125000"/>
              </a:lnSpc>
              <a:spcBef>
                <a:spcPts val="1800"/>
              </a:spcBef>
              <a:spcAft>
                <a:spcPts val="0"/>
              </a:spcAft>
              <a:buSzPts val="1200"/>
              <a:buChar char="+"/>
            </a:pPr>
            <a:r>
              <a:rPr lang="en" sz="1650">
                <a:highlight>
                  <a:schemeClr val="lt2"/>
                </a:highlight>
                <a:latin typeface="Arial"/>
                <a:ea typeface="Arial"/>
                <a:cs typeface="Arial"/>
                <a:sym typeface="Arial"/>
              </a:rPr>
              <a:t>Object Class Files (</a:t>
            </a:r>
            <a:r>
              <a:rPr b="1" lang="en" sz="1650">
                <a:highlight>
                  <a:schemeClr val="lt2"/>
                </a:highlight>
                <a:latin typeface="Courier New"/>
                <a:ea typeface="Courier New"/>
                <a:cs typeface="Courier New"/>
                <a:sym typeface="Courier New"/>
              </a:rPr>
              <a:t>cFileName.cpp</a:t>
            </a:r>
            <a:r>
              <a:rPr lang="en" sz="1650">
                <a:highlight>
                  <a:schemeClr val="lt2"/>
                </a:highlight>
                <a:latin typeface="Arial"/>
                <a:ea typeface="Arial"/>
                <a:cs typeface="Arial"/>
                <a:sym typeface="Arial"/>
              </a:rPr>
              <a:t>)</a:t>
            </a:r>
            <a:endParaRPr sz="1650">
              <a:highlight>
                <a:schemeClr val="lt2"/>
              </a:highlight>
              <a:latin typeface="Arial"/>
              <a:ea typeface="Arial"/>
              <a:cs typeface="Arial"/>
              <a:sym typeface="Arial"/>
            </a:endParaRPr>
          </a:p>
          <a:p>
            <a:pPr indent="-304800" lvl="0" marL="457200" rtl="0" algn="l">
              <a:lnSpc>
                <a:spcPct val="125000"/>
              </a:lnSpc>
              <a:spcBef>
                <a:spcPts val="0"/>
              </a:spcBef>
              <a:spcAft>
                <a:spcPts val="0"/>
              </a:spcAft>
              <a:buSzPts val="1200"/>
              <a:buChar char="+"/>
            </a:pPr>
            <a:r>
              <a:rPr lang="en" sz="1650">
                <a:highlight>
                  <a:schemeClr val="lt2"/>
                </a:highlight>
                <a:latin typeface="Arial"/>
                <a:ea typeface="Arial"/>
                <a:cs typeface="Arial"/>
                <a:sym typeface="Arial"/>
              </a:rPr>
              <a:t>Handler Class Files (</a:t>
            </a:r>
            <a:r>
              <a:rPr b="1" lang="en" sz="1650">
                <a:highlight>
                  <a:schemeClr val="lt2"/>
                </a:highlight>
                <a:latin typeface="Courier New"/>
                <a:ea typeface="Courier New"/>
                <a:cs typeface="Courier New"/>
                <a:sym typeface="Courier New"/>
              </a:rPr>
              <a:t>hFileName.cpp</a:t>
            </a:r>
            <a:r>
              <a:rPr lang="en" sz="1650">
                <a:highlight>
                  <a:schemeClr val="lt2"/>
                </a:highlight>
                <a:latin typeface="Arial"/>
                <a:ea typeface="Arial"/>
                <a:cs typeface="Arial"/>
                <a:sym typeface="Arial"/>
              </a:rPr>
              <a:t>)</a:t>
            </a:r>
            <a:endParaRPr sz="1650">
              <a:highlight>
                <a:schemeClr val="lt2"/>
              </a:highlight>
              <a:latin typeface="Arial"/>
              <a:ea typeface="Arial"/>
              <a:cs typeface="Arial"/>
              <a:sym typeface="Arial"/>
            </a:endParaRPr>
          </a:p>
          <a:p>
            <a:pPr indent="-304800" lvl="0" marL="457200" rtl="0" algn="l">
              <a:lnSpc>
                <a:spcPct val="125000"/>
              </a:lnSpc>
              <a:spcBef>
                <a:spcPts val="0"/>
              </a:spcBef>
              <a:spcAft>
                <a:spcPts val="0"/>
              </a:spcAft>
              <a:buSzPts val="1200"/>
              <a:buChar char="+"/>
            </a:pPr>
            <a:r>
              <a:rPr lang="en" sz="1650">
                <a:highlight>
                  <a:schemeClr val="lt2"/>
                </a:highlight>
                <a:latin typeface="Arial"/>
                <a:ea typeface="Arial"/>
                <a:cs typeface="Arial"/>
                <a:sym typeface="Arial"/>
              </a:rPr>
              <a:t>Core Class Files (</a:t>
            </a:r>
            <a:r>
              <a:rPr b="1" lang="en" sz="1650">
                <a:highlight>
                  <a:schemeClr val="lt2"/>
                </a:highlight>
                <a:latin typeface="Courier New"/>
                <a:ea typeface="Courier New"/>
                <a:cs typeface="Courier New"/>
                <a:sym typeface="Courier New"/>
              </a:rPr>
              <a:t>gFileName.cpp</a:t>
            </a:r>
            <a:r>
              <a:rPr lang="en" sz="1650">
                <a:highlight>
                  <a:schemeClr val="lt2"/>
                </a:highlight>
                <a:latin typeface="Arial"/>
                <a:ea typeface="Arial"/>
                <a:cs typeface="Arial"/>
                <a:sym typeface="Arial"/>
              </a:rPr>
              <a:t>)</a:t>
            </a:r>
            <a:endParaRPr sz="1650">
              <a:highlight>
                <a:schemeClr val="lt2"/>
              </a:highlight>
              <a:latin typeface="Arial"/>
              <a:ea typeface="Arial"/>
              <a:cs typeface="Arial"/>
              <a:sym typeface="Arial"/>
            </a:endParaRPr>
          </a:p>
          <a:p>
            <a:pPr indent="-304800" lvl="0" marL="457200" rtl="0" algn="l">
              <a:lnSpc>
                <a:spcPct val="125000"/>
              </a:lnSpc>
              <a:spcBef>
                <a:spcPts val="0"/>
              </a:spcBef>
              <a:spcAft>
                <a:spcPts val="0"/>
              </a:spcAft>
              <a:buSzPts val="1200"/>
              <a:buChar char="+"/>
            </a:pPr>
            <a:r>
              <a:rPr lang="en" sz="1650">
                <a:highlight>
                  <a:schemeClr val="lt2"/>
                </a:highlight>
                <a:latin typeface="Arial"/>
                <a:ea typeface="Arial"/>
                <a:cs typeface="Arial"/>
                <a:sym typeface="Arial"/>
              </a:rPr>
              <a:t>Utilities Function Files (</a:t>
            </a:r>
            <a:r>
              <a:rPr b="1" lang="en" sz="1650">
                <a:highlight>
                  <a:schemeClr val="lt2"/>
                </a:highlight>
                <a:latin typeface="Courier New"/>
                <a:ea typeface="Courier New"/>
                <a:cs typeface="Courier New"/>
                <a:sym typeface="Courier New"/>
              </a:rPr>
              <a:t>uFileName.cpp</a:t>
            </a:r>
            <a:r>
              <a:rPr lang="en" sz="1650">
                <a:highlight>
                  <a:schemeClr val="lt2"/>
                </a:highlight>
                <a:latin typeface="Arial"/>
                <a:ea typeface="Arial"/>
                <a:cs typeface="Arial"/>
                <a:sym typeface="Arial"/>
              </a:rPr>
              <a:t>)</a:t>
            </a:r>
            <a:endParaRPr>
              <a:highlight>
                <a:schemeClr val="lt2"/>
              </a:highlight>
            </a:endParaRPr>
          </a:p>
        </p:txBody>
      </p:sp>
      <p:sp>
        <p:nvSpPr>
          <p:cNvPr id="176" name="Google Shape;176;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0" name="Shape 180"/>
        <p:cNvGrpSpPr/>
        <p:nvPr/>
      </p:nvGrpSpPr>
      <p:grpSpPr>
        <a:xfrm>
          <a:off x="0" y="0"/>
          <a:ext cx="0" cy="0"/>
          <a:chOff x="0" y="0"/>
          <a:chExt cx="0" cy="0"/>
        </a:xfrm>
      </p:grpSpPr>
      <p:sp>
        <p:nvSpPr>
          <p:cNvPr id="181" name="Google Shape;181;p26"/>
          <p:cNvSpPr txBox="1"/>
          <p:nvPr>
            <p:ph type="title"/>
          </p:nvPr>
        </p:nvSpPr>
        <p:spPr>
          <a:xfrm>
            <a:off x="211250" y="104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2.2 Class Diagram</a:t>
            </a:r>
            <a:endParaRPr/>
          </a:p>
        </p:txBody>
      </p:sp>
      <p:pic>
        <p:nvPicPr>
          <p:cNvPr id="182" name="Google Shape;182;p26"/>
          <p:cNvPicPr preferRelativeResize="0"/>
          <p:nvPr/>
        </p:nvPicPr>
        <p:blipFill>
          <a:blip r:embed="rId3">
            <a:alphaModFix/>
          </a:blip>
          <a:stretch>
            <a:fillRect/>
          </a:stretch>
        </p:blipFill>
        <p:spPr>
          <a:xfrm>
            <a:off x="727650" y="755365"/>
            <a:ext cx="7688699" cy="4272334"/>
          </a:xfrm>
          <a:prstGeom prst="rect">
            <a:avLst/>
          </a:prstGeom>
          <a:noFill/>
          <a:ln>
            <a:noFill/>
          </a:ln>
        </p:spPr>
      </p:pic>
      <p:sp>
        <p:nvSpPr>
          <p:cNvPr id="183" name="Google Shape;183;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7" name="Shape 187"/>
        <p:cNvGrpSpPr/>
        <p:nvPr/>
      </p:nvGrpSpPr>
      <p:grpSpPr>
        <a:xfrm>
          <a:off x="0" y="0"/>
          <a:ext cx="0" cy="0"/>
          <a:chOff x="0" y="0"/>
          <a:chExt cx="0" cy="0"/>
        </a:xfrm>
      </p:grpSpPr>
      <p:sp>
        <p:nvSpPr>
          <p:cNvPr id="188" name="Google Shape;188;p27"/>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2.3 Game Engine</a:t>
            </a:r>
            <a:endParaRPr/>
          </a:p>
        </p:txBody>
      </p:sp>
      <p:sp>
        <p:nvSpPr>
          <p:cNvPr id="189" name="Google Shape;189;p27"/>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a:t>Game loop</a:t>
            </a:r>
            <a:endParaRPr/>
          </a:p>
          <a:p>
            <a:pPr indent="-304800" lvl="0" marL="457200" rtl="0" algn="l">
              <a:spcBef>
                <a:spcPts val="0"/>
              </a:spcBef>
              <a:spcAft>
                <a:spcPts val="0"/>
              </a:spcAft>
              <a:buSzPts val="1200"/>
              <a:buAutoNum type="arabicPeriod"/>
            </a:pPr>
            <a:r>
              <a:rPr lang="en"/>
              <a:t>Input handling</a:t>
            </a:r>
            <a:endParaRPr/>
          </a:p>
          <a:p>
            <a:pPr indent="-304800" lvl="0" marL="457200" rtl="0" algn="l">
              <a:spcBef>
                <a:spcPts val="0"/>
              </a:spcBef>
              <a:spcAft>
                <a:spcPts val="0"/>
              </a:spcAft>
              <a:buSzPts val="1200"/>
              <a:buAutoNum type="arabicPeriod"/>
            </a:pPr>
            <a:r>
              <a:rPr lang="en"/>
              <a:t>Rendering pipeline</a:t>
            </a:r>
            <a:endParaRPr/>
          </a:p>
          <a:p>
            <a:pPr indent="-304800" lvl="0" marL="457200" rtl="0" algn="l">
              <a:spcBef>
                <a:spcPts val="0"/>
              </a:spcBef>
              <a:spcAft>
                <a:spcPts val="0"/>
              </a:spcAft>
              <a:buSzPts val="1200"/>
              <a:buAutoNum type="arabicPeriod"/>
            </a:pPr>
            <a:r>
              <a:rPr lang="en"/>
              <a:t>Physics engine integration</a:t>
            </a:r>
            <a:endParaRPr/>
          </a:p>
          <a:p>
            <a:pPr indent="-304800" lvl="0" marL="457200" rtl="0" algn="l">
              <a:spcBef>
                <a:spcPts val="0"/>
              </a:spcBef>
              <a:spcAft>
                <a:spcPts val="0"/>
              </a:spcAft>
              <a:buSzPts val="1200"/>
              <a:buAutoNum type="arabicPeriod"/>
            </a:pPr>
            <a:r>
              <a:rPr lang="en"/>
              <a:t>Game state management</a:t>
            </a:r>
            <a:endParaRPr/>
          </a:p>
        </p:txBody>
      </p:sp>
      <p:sp>
        <p:nvSpPr>
          <p:cNvPr id="190" name="Google Shape;190;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4" name="Shape 194"/>
        <p:cNvGrpSpPr/>
        <p:nvPr/>
      </p:nvGrpSpPr>
      <p:grpSpPr>
        <a:xfrm>
          <a:off x="0" y="0"/>
          <a:ext cx="0" cy="0"/>
          <a:chOff x="0" y="0"/>
          <a:chExt cx="0" cy="0"/>
        </a:xfrm>
      </p:grpSpPr>
      <p:sp>
        <p:nvSpPr>
          <p:cNvPr id="195" name="Google Shape;195;p28"/>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2.4 Audio System</a:t>
            </a:r>
            <a:endParaRPr/>
          </a:p>
        </p:txBody>
      </p:sp>
      <p:sp>
        <p:nvSpPr>
          <p:cNvPr id="196" name="Google Shape;196;p28"/>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highlight>
                  <a:schemeClr val="lt2"/>
                </a:highlight>
              </a:rPr>
              <a:t>The game engine plays sound effects and background music using .wav files. The game engine uses the following types of audio:</a:t>
            </a:r>
            <a:endParaRPr sz="1600">
              <a:highlight>
                <a:schemeClr val="lt2"/>
              </a:highlight>
            </a:endParaRPr>
          </a:p>
          <a:p>
            <a:pPr indent="-330200" lvl="0" marL="457200" rtl="0" algn="l">
              <a:spcBef>
                <a:spcPts val="1200"/>
              </a:spcBef>
              <a:spcAft>
                <a:spcPts val="0"/>
              </a:spcAft>
              <a:buClr>
                <a:schemeClr val="dk2"/>
              </a:buClr>
              <a:buSzPts val="1600"/>
              <a:buFont typeface="Roboto Mono"/>
              <a:buChar char="●"/>
            </a:pPr>
            <a:r>
              <a:rPr lang="en" sz="1600">
                <a:highlight>
                  <a:schemeClr val="lt2"/>
                </a:highlight>
              </a:rPr>
              <a:t>Sound Effects</a:t>
            </a:r>
            <a:endParaRPr sz="1600">
              <a:highlight>
                <a:schemeClr val="lt2"/>
              </a:highlight>
            </a:endParaRPr>
          </a:p>
          <a:p>
            <a:pPr indent="-330200" lvl="0" marL="457200" rtl="0" algn="l">
              <a:spcBef>
                <a:spcPts val="0"/>
              </a:spcBef>
              <a:spcAft>
                <a:spcPts val="0"/>
              </a:spcAft>
              <a:buClr>
                <a:schemeClr val="dk2"/>
              </a:buClr>
              <a:buSzPts val="1600"/>
              <a:buFont typeface="Roboto Mono"/>
              <a:buChar char="●"/>
            </a:pPr>
            <a:r>
              <a:rPr lang="en" sz="1600">
                <a:highlight>
                  <a:schemeClr val="lt2"/>
                </a:highlight>
              </a:rPr>
              <a:t>Background Music</a:t>
            </a:r>
            <a:endParaRPr sz="1600">
              <a:highlight>
                <a:schemeClr val="lt2"/>
              </a:highlight>
            </a:endParaRPr>
          </a:p>
          <a:p>
            <a:pPr indent="-330200" lvl="0" marL="457200" rtl="0" algn="l">
              <a:spcBef>
                <a:spcPts val="0"/>
              </a:spcBef>
              <a:spcAft>
                <a:spcPts val="0"/>
              </a:spcAft>
              <a:buClr>
                <a:schemeClr val="dk2"/>
              </a:buClr>
              <a:buSzPts val="1600"/>
              <a:buFont typeface="Roboto Mono"/>
              <a:buChar char="●"/>
            </a:pPr>
            <a:r>
              <a:rPr lang="en" sz="1600">
                <a:highlight>
                  <a:schemeClr val="lt2"/>
                </a:highlight>
              </a:rPr>
              <a:t>Audio Callbacks</a:t>
            </a:r>
            <a:endParaRPr sz="1600">
              <a:highlight>
                <a:schemeClr val="lt2"/>
              </a:highlight>
            </a:endParaRPr>
          </a:p>
          <a:p>
            <a:pPr indent="-330200" lvl="0" marL="457200" rtl="0" algn="l">
              <a:spcBef>
                <a:spcPts val="0"/>
              </a:spcBef>
              <a:spcAft>
                <a:spcPts val="0"/>
              </a:spcAft>
              <a:buClr>
                <a:schemeClr val="dk2"/>
              </a:buClr>
              <a:buSzPts val="1600"/>
              <a:buFont typeface="Roboto Mono"/>
              <a:buChar char="●"/>
            </a:pPr>
            <a:r>
              <a:rPr lang="en" sz="1600">
                <a:highlight>
                  <a:schemeClr val="lt2"/>
                </a:highlight>
              </a:rPr>
              <a:t>Audio Filters</a:t>
            </a:r>
            <a:endParaRPr sz="1600">
              <a:highlight>
                <a:schemeClr val="lt2"/>
              </a:highlight>
            </a:endParaRPr>
          </a:p>
          <a:p>
            <a:pPr indent="-330200" lvl="0" marL="457200" rtl="0" algn="l">
              <a:spcBef>
                <a:spcPts val="0"/>
              </a:spcBef>
              <a:spcAft>
                <a:spcPts val="0"/>
              </a:spcAft>
              <a:buClr>
                <a:schemeClr val="dk2"/>
              </a:buClr>
              <a:buSzPts val="1600"/>
              <a:buFont typeface="Roboto Mono"/>
              <a:buChar char="●"/>
            </a:pPr>
            <a:r>
              <a:rPr lang="en" sz="1600">
                <a:highlight>
                  <a:schemeClr val="lt2"/>
                </a:highlight>
              </a:rPr>
              <a:t>Audio Groups</a:t>
            </a:r>
            <a:endParaRPr sz="1600">
              <a:highlight>
                <a:schemeClr val="lt2"/>
              </a:highlight>
            </a:endParaRPr>
          </a:p>
          <a:p>
            <a:pPr indent="-330200" lvl="0" marL="457200" rtl="0" algn="l">
              <a:spcBef>
                <a:spcPts val="0"/>
              </a:spcBef>
              <a:spcAft>
                <a:spcPts val="0"/>
              </a:spcAft>
              <a:buClr>
                <a:schemeClr val="dk2"/>
              </a:buClr>
              <a:buSzPts val="1600"/>
              <a:buFont typeface="Roboto Mono"/>
              <a:buChar char="●"/>
            </a:pPr>
            <a:r>
              <a:rPr lang="en" sz="1600">
                <a:highlight>
                  <a:schemeClr val="lt2"/>
                </a:highlight>
              </a:rPr>
              <a:t>Audio Layers</a:t>
            </a:r>
            <a:endParaRPr sz="1600">
              <a:highlight>
                <a:schemeClr val="lt2"/>
              </a:highlight>
            </a:endParaRPr>
          </a:p>
          <a:p>
            <a:pPr indent="-330200" lvl="0" marL="457200" rtl="0" algn="l">
              <a:spcBef>
                <a:spcPts val="0"/>
              </a:spcBef>
              <a:spcAft>
                <a:spcPts val="0"/>
              </a:spcAft>
              <a:buClr>
                <a:schemeClr val="dk2"/>
              </a:buClr>
              <a:buSzPts val="1600"/>
              <a:buFont typeface="Roboto Mono"/>
              <a:buChar char="●"/>
            </a:pPr>
            <a:r>
              <a:rPr lang="en" sz="1600">
                <a:highlight>
                  <a:schemeClr val="lt2"/>
                </a:highlight>
              </a:rPr>
              <a:t>Audio Mixing</a:t>
            </a:r>
            <a:endParaRPr sz="1600">
              <a:highlight>
                <a:schemeClr val="lt2"/>
              </a:highlight>
            </a:endParaRPr>
          </a:p>
          <a:p>
            <a:pPr indent="-330200" lvl="0" marL="457200" rtl="0" algn="l">
              <a:spcBef>
                <a:spcPts val="0"/>
              </a:spcBef>
              <a:spcAft>
                <a:spcPts val="0"/>
              </a:spcAft>
              <a:buClr>
                <a:schemeClr val="dk2"/>
              </a:buClr>
              <a:buSzPts val="1600"/>
              <a:buFont typeface="Roboto Mono"/>
              <a:buChar char="●"/>
            </a:pPr>
            <a:r>
              <a:rPr lang="en" sz="1600">
                <a:highlight>
                  <a:schemeClr val="lt2"/>
                </a:highlight>
              </a:rPr>
              <a:t>Audio Pitch</a:t>
            </a:r>
            <a:endParaRPr sz="1600">
              <a:highlight>
                <a:schemeClr val="lt2"/>
              </a:highlight>
            </a:endParaRPr>
          </a:p>
          <a:p>
            <a:pPr indent="0" lvl="0" marL="0" rtl="0" algn="l">
              <a:spcBef>
                <a:spcPts val="1200"/>
              </a:spcBef>
              <a:spcAft>
                <a:spcPts val="1200"/>
              </a:spcAft>
              <a:buNone/>
            </a:pPr>
            <a:r>
              <a:t/>
            </a:r>
            <a:endParaRPr>
              <a:highlight>
                <a:schemeClr val="lt2"/>
              </a:highlight>
            </a:endParaRPr>
          </a:p>
        </p:txBody>
      </p:sp>
      <p:sp>
        <p:nvSpPr>
          <p:cNvPr id="197" name="Google Shape;197;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1" name="Shape 201"/>
        <p:cNvGrpSpPr/>
        <p:nvPr/>
      </p:nvGrpSpPr>
      <p:grpSpPr>
        <a:xfrm>
          <a:off x="0" y="0"/>
          <a:ext cx="0" cy="0"/>
          <a:chOff x="0" y="0"/>
          <a:chExt cx="0" cy="0"/>
        </a:xfrm>
      </p:grpSpPr>
      <p:sp>
        <p:nvSpPr>
          <p:cNvPr id="202" name="Google Shape;202;p29"/>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2"/>
                </a:highlight>
              </a:rPr>
              <a:t>2.5 Data Storage and Persistence</a:t>
            </a:r>
            <a:endParaRPr>
              <a:highlight>
                <a:schemeClr val="lt2"/>
              </a:highlight>
            </a:endParaRPr>
          </a:p>
        </p:txBody>
      </p:sp>
      <p:sp>
        <p:nvSpPr>
          <p:cNvPr id="203" name="Google Shape;203;p29"/>
          <p:cNvSpPr txBox="1"/>
          <p:nvPr>
            <p:ph idx="1" type="body"/>
          </p:nvPr>
        </p:nvSpPr>
        <p:spPr>
          <a:xfrm>
            <a:off x="767800" y="1351725"/>
            <a:ext cx="7768500" cy="3518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highlight>
                  <a:srgbClr val="EFEFEF"/>
                </a:highlight>
              </a:rPr>
              <a:t>The game engine stores game data in the following structure:</a:t>
            </a:r>
            <a:endParaRPr>
              <a:highlight>
                <a:srgbClr val="EFEFEF"/>
              </a:highlight>
            </a:endParaRPr>
          </a:p>
          <a:p>
            <a:pPr indent="-304800" lvl="0" marL="457200" rtl="0" algn="l">
              <a:spcBef>
                <a:spcPts val="1200"/>
              </a:spcBef>
              <a:spcAft>
                <a:spcPts val="0"/>
              </a:spcAft>
              <a:buSzPts val="1200"/>
              <a:buChar char="-"/>
            </a:pPr>
            <a:r>
              <a:rPr lang="en">
                <a:highlight>
                  <a:srgbClr val="EFEFEF"/>
                </a:highlight>
              </a:rPr>
              <a:t>data/</a:t>
            </a:r>
            <a:endParaRPr>
              <a:highlight>
                <a:srgbClr val="EFEFEF"/>
              </a:highlight>
            </a:endParaRPr>
          </a:p>
          <a:p>
            <a:pPr indent="-304800" lvl="0" marL="457200" rtl="0" algn="l">
              <a:spcBef>
                <a:spcPts val="0"/>
              </a:spcBef>
              <a:spcAft>
                <a:spcPts val="0"/>
              </a:spcAft>
              <a:buSzPts val="1200"/>
              <a:buChar char="-"/>
            </a:pPr>
            <a:r>
              <a:rPr lang="en">
                <a:highlight>
                  <a:srgbClr val="EFEFEF"/>
                </a:highlight>
              </a:rPr>
              <a:t>├── assets/ </a:t>
            </a:r>
            <a:r>
              <a:rPr lang="en" sz="1050">
                <a:highlight>
                  <a:srgbClr val="EFEFEF"/>
                </a:highlight>
              </a:rPr>
              <a:t> </a:t>
            </a:r>
            <a:r>
              <a:rPr b="1" lang="en" sz="1050">
                <a:highlight>
                  <a:srgbClr val="EFEFEF"/>
                </a:highlight>
              </a:rPr>
              <a:t>(contains game assets)</a:t>
            </a:r>
            <a:endParaRPr b="1" sz="1050">
              <a:highlight>
                <a:srgbClr val="EFEFEF"/>
              </a:highlight>
            </a:endParaRPr>
          </a:p>
          <a:p>
            <a:pPr indent="-295275" lvl="0" marL="457200" rtl="0" algn="l">
              <a:spcBef>
                <a:spcPts val="0"/>
              </a:spcBef>
              <a:spcAft>
                <a:spcPts val="0"/>
              </a:spcAft>
              <a:buSzPts val="1050"/>
              <a:buChar char="-"/>
            </a:pPr>
            <a:r>
              <a:rPr lang="en"/>
              <a:t>│   ├── *.png</a:t>
            </a:r>
            <a:endParaRPr b="1" sz="1050"/>
          </a:p>
          <a:p>
            <a:pPr indent="-304800" lvl="0" marL="457200" rtl="0" algn="l">
              <a:spcBef>
                <a:spcPts val="0"/>
              </a:spcBef>
              <a:spcAft>
                <a:spcPts val="0"/>
              </a:spcAft>
              <a:buSzPts val="1200"/>
              <a:buChar char="-"/>
            </a:pPr>
            <a:r>
              <a:rPr lang="en">
                <a:highlight>
                  <a:srgbClr val="EFEFEF"/>
                </a:highlight>
              </a:rPr>
              <a:t>├── icons/ </a:t>
            </a:r>
            <a:r>
              <a:rPr lang="en" sz="1050">
                <a:highlight>
                  <a:srgbClr val="EFEFEF"/>
                </a:highlight>
              </a:rPr>
              <a:t> </a:t>
            </a:r>
            <a:r>
              <a:rPr b="1" lang="en" sz="1050">
                <a:highlight>
                  <a:srgbClr val="EFEFEF"/>
                </a:highlight>
              </a:rPr>
              <a:t>(contains game icons)</a:t>
            </a:r>
            <a:endParaRPr b="1" sz="1050">
              <a:highlight>
                <a:srgbClr val="EFEFEF"/>
              </a:highlight>
            </a:endParaRPr>
          </a:p>
          <a:p>
            <a:pPr indent="-295275" lvl="0" marL="457200" rtl="0" algn="l">
              <a:spcBef>
                <a:spcPts val="0"/>
              </a:spcBef>
              <a:spcAft>
                <a:spcPts val="0"/>
              </a:spcAft>
              <a:buSzPts val="1050"/>
              <a:buChar char="-"/>
            </a:pPr>
            <a:r>
              <a:rPr lang="en"/>
              <a:t>│   ├── *.png</a:t>
            </a:r>
            <a:endParaRPr b="1" sz="1050"/>
          </a:p>
          <a:p>
            <a:pPr indent="-304800" lvl="0" marL="457200" rtl="0" algn="l">
              <a:spcBef>
                <a:spcPts val="0"/>
              </a:spcBef>
              <a:spcAft>
                <a:spcPts val="0"/>
              </a:spcAft>
              <a:buSzPts val="1200"/>
              <a:buChar char="-"/>
            </a:pPr>
            <a:r>
              <a:rPr lang="en">
                <a:highlight>
                  <a:srgbClr val="EFEFEF"/>
                </a:highlight>
              </a:rPr>
              <a:t>├── maps/</a:t>
            </a:r>
            <a:r>
              <a:rPr b="1" lang="en">
                <a:highlight>
                  <a:srgbClr val="EFEFEF"/>
                </a:highlight>
              </a:rPr>
              <a:t> </a:t>
            </a:r>
            <a:r>
              <a:rPr b="1" lang="en" sz="1050">
                <a:highlight>
                  <a:srgbClr val="EFEFEF"/>
                </a:highlight>
              </a:rPr>
              <a:t>(contains game maps describing the game world)</a:t>
            </a:r>
            <a:endParaRPr b="1">
              <a:highlight>
                <a:srgbClr val="EFEFEF"/>
              </a:highlight>
            </a:endParaRPr>
          </a:p>
          <a:p>
            <a:pPr indent="-304800" lvl="0" marL="457200" rtl="0" algn="l">
              <a:spcBef>
                <a:spcPts val="0"/>
              </a:spcBef>
              <a:spcAft>
                <a:spcPts val="0"/>
              </a:spcAft>
              <a:buSzPts val="1200"/>
              <a:buChar char="-"/>
            </a:pPr>
            <a:r>
              <a:rPr lang="en">
                <a:highlight>
                  <a:srgbClr val="EFEFEF"/>
                </a:highlight>
              </a:rPr>
              <a:t>│   ├── *.txt</a:t>
            </a:r>
            <a:endParaRPr>
              <a:highlight>
                <a:srgbClr val="EFEFEF"/>
              </a:highlight>
            </a:endParaRPr>
          </a:p>
          <a:p>
            <a:pPr indent="-304800" lvl="0" marL="457200" rtl="0" algn="l">
              <a:spcBef>
                <a:spcPts val="0"/>
              </a:spcBef>
              <a:spcAft>
                <a:spcPts val="0"/>
              </a:spcAft>
              <a:buSzPts val="1200"/>
              <a:buChar char="-"/>
            </a:pPr>
            <a:r>
              <a:rPr lang="en">
                <a:highlight>
                  <a:srgbClr val="EFEFEF"/>
                </a:highlight>
              </a:rPr>
              <a:t>├── music/ </a:t>
            </a:r>
            <a:r>
              <a:rPr b="1" lang="en" sz="1050">
                <a:highlight>
                  <a:srgbClr val="EFEFEF"/>
                </a:highlight>
              </a:rPr>
              <a:t>(contains game music)</a:t>
            </a:r>
            <a:endParaRPr b="1">
              <a:highlight>
                <a:srgbClr val="EFEFEF"/>
              </a:highlight>
            </a:endParaRPr>
          </a:p>
          <a:p>
            <a:pPr indent="-304800" lvl="0" marL="457200" rtl="0" algn="l">
              <a:spcBef>
                <a:spcPts val="0"/>
              </a:spcBef>
              <a:spcAft>
                <a:spcPts val="0"/>
              </a:spcAft>
              <a:buSzPts val="1200"/>
              <a:buChar char="-"/>
            </a:pPr>
            <a:r>
              <a:rPr lang="en">
                <a:highlight>
                  <a:srgbClr val="EFEFEF"/>
                </a:highlight>
              </a:rPr>
              <a:t>│   ├── *.wav</a:t>
            </a:r>
            <a:endParaRPr>
              <a:highlight>
                <a:srgbClr val="EFEFEF"/>
              </a:highlight>
            </a:endParaRPr>
          </a:p>
          <a:p>
            <a:pPr indent="-304800" lvl="0" marL="457200" rtl="0" algn="l">
              <a:spcBef>
                <a:spcPts val="0"/>
              </a:spcBef>
              <a:spcAft>
                <a:spcPts val="0"/>
              </a:spcAft>
              <a:buSzPts val="1200"/>
              <a:buChar char="-"/>
            </a:pPr>
            <a:r>
              <a:rPr lang="en">
                <a:highlight>
                  <a:srgbClr val="EFEFEF"/>
                </a:highlight>
              </a:rPr>
              <a:t>├── save/ </a:t>
            </a:r>
            <a:r>
              <a:rPr b="1" lang="en" sz="1050">
                <a:highlight>
                  <a:srgbClr val="EFEFEF"/>
                </a:highlight>
              </a:rPr>
              <a:t>(contains saved games)</a:t>
            </a:r>
            <a:endParaRPr b="1">
              <a:highlight>
                <a:srgbClr val="EFEFEF"/>
              </a:highlight>
            </a:endParaRPr>
          </a:p>
          <a:p>
            <a:pPr indent="-304800" lvl="0" marL="457200" rtl="0" algn="l">
              <a:spcBef>
                <a:spcPts val="0"/>
              </a:spcBef>
              <a:spcAft>
                <a:spcPts val="0"/>
              </a:spcAft>
              <a:buSzPts val="1200"/>
              <a:buChar char="-"/>
            </a:pPr>
            <a:r>
              <a:rPr lang="en">
                <a:highlight>
                  <a:srgbClr val="EFEFEF"/>
                </a:highlight>
              </a:rPr>
              <a:t>│   ├── *.txt</a:t>
            </a:r>
            <a:endParaRPr>
              <a:highlight>
                <a:srgbClr val="EFEFEF"/>
              </a:highlight>
            </a:endParaRPr>
          </a:p>
          <a:p>
            <a:pPr indent="-304800" lvl="0" marL="457200" rtl="0" algn="l">
              <a:spcBef>
                <a:spcPts val="0"/>
              </a:spcBef>
              <a:spcAft>
                <a:spcPts val="0"/>
              </a:spcAft>
              <a:buSzPts val="1200"/>
              <a:buChar char="-"/>
            </a:pPr>
            <a:r>
              <a:rPr lang="en">
                <a:highlight>
                  <a:srgbClr val="EFEFEF"/>
                </a:highlight>
              </a:rPr>
              <a:t>└── report/ </a:t>
            </a:r>
            <a:r>
              <a:rPr b="1" lang="en" sz="1050">
                <a:highlight>
                  <a:srgbClr val="EFEFEF"/>
                </a:highlight>
              </a:rPr>
              <a:t>(contains game logs)</a:t>
            </a:r>
            <a:endParaRPr b="1">
              <a:highlight>
                <a:srgbClr val="EFEFEF"/>
              </a:highlight>
            </a:endParaRPr>
          </a:p>
          <a:p>
            <a:pPr indent="-304800" lvl="0" marL="457200" rtl="0" algn="l">
              <a:spcBef>
                <a:spcPts val="0"/>
              </a:spcBef>
              <a:spcAft>
                <a:spcPts val="0"/>
              </a:spcAft>
              <a:buSzPts val="1200"/>
              <a:buChar char="-"/>
            </a:pPr>
            <a:r>
              <a:rPr lang="en">
                <a:highlight>
                  <a:srgbClr val="EFEFEF"/>
                </a:highlight>
              </a:rPr>
              <a:t>    ├── *.txt</a:t>
            </a:r>
            <a:endParaRPr>
              <a:highlight>
                <a:srgbClr val="EFEFEF"/>
              </a:highlight>
            </a:endParaRPr>
          </a:p>
          <a:p>
            <a:pPr indent="0" lvl="0" marL="0" rtl="0" algn="l">
              <a:spcBef>
                <a:spcPts val="1200"/>
              </a:spcBef>
              <a:spcAft>
                <a:spcPts val="1200"/>
              </a:spcAft>
              <a:buNone/>
            </a:pPr>
            <a:r>
              <a:t/>
            </a:r>
            <a:endParaRPr>
              <a:highlight>
                <a:srgbClr val="EFEFEF"/>
              </a:highlight>
            </a:endParaRPr>
          </a:p>
        </p:txBody>
      </p:sp>
      <p:sp>
        <p:nvSpPr>
          <p:cNvPr id="204" name="Google Shape;204;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590925" y="228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User Guide</a:t>
            </a:r>
            <a:endParaRPr/>
          </a:p>
        </p:txBody>
      </p:sp>
      <p:sp>
        <p:nvSpPr>
          <p:cNvPr id="210" name="Google Shape;210;p30"/>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30"/>
          <p:cNvPicPr preferRelativeResize="0"/>
          <p:nvPr/>
        </p:nvPicPr>
        <p:blipFill>
          <a:blip r:embed="rId3">
            <a:alphaModFix/>
          </a:blip>
          <a:stretch>
            <a:fillRect/>
          </a:stretch>
        </p:blipFill>
        <p:spPr>
          <a:xfrm>
            <a:off x="6795000" y="1719225"/>
            <a:ext cx="1741298" cy="2257050"/>
          </a:xfrm>
          <a:prstGeom prst="rect">
            <a:avLst/>
          </a:prstGeom>
          <a:noFill/>
          <a:ln>
            <a:noFill/>
          </a:ln>
        </p:spPr>
      </p:pic>
      <p:pic>
        <p:nvPicPr>
          <p:cNvPr id="212" name="Google Shape;212;p30" title="CrossDaRoad-Tutorial.mp4">
            <a:hlinkClick r:id="rId4"/>
          </p:cNvPr>
          <p:cNvPicPr preferRelativeResize="0"/>
          <p:nvPr/>
        </p:nvPicPr>
        <p:blipFill>
          <a:blip r:embed="rId5">
            <a:alphaModFix/>
          </a:blip>
          <a:stretch>
            <a:fillRect/>
          </a:stretch>
        </p:blipFill>
        <p:spPr>
          <a:xfrm>
            <a:off x="767800" y="763325"/>
            <a:ext cx="5789100" cy="4341825"/>
          </a:xfrm>
          <a:prstGeom prst="rect">
            <a:avLst/>
          </a:prstGeom>
          <a:noFill/>
          <a:ln>
            <a:noFill/>
          </a:ln>
        </p:spPr>
      </p:pic>
      <p:sp>
        <p:nvSpPr>
          <p:cNvPr id="213" name="Google Shape;213;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31" title="1207 (1).mp4">
            <a:hlinkClick r:id="rId3"/>
          </p:cNvPr>
          <p:cNvPicPr preferRelativeResize="0"/>
          <p:nvPr/>
        </p:nvPicPr>
        <p:blipFill>
          <a:blip r:embed="rId4">
            <a:alphaModFix/>
          </a:blip>
          <a:stretch>
            <a:fillRect/>
          </a:stretch>
        </p:blipFill>
        <p:spPr>
          <a:xfrm>
            <a:off x="1356200" y="126525"/>
            <a:ext cx="6431575" cy="482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3" name="Shape 93"/>
        <p:cNvGrpSpPr/>
        <p:nvPr/>
      </p:nvGrpSpPr>
      <p:grpSpPr>
        <a:xfrm>
          <a:off x="0" y="0"/>
          <a:ext cx="0" cy="0"/>
          <a:chOff x="0" y="0"/>
          <a:chExt cx="0" cy="0"/>
        </a:xfrm>
      </p:grpSpPr>
      <p:sp>
        <p:nvSpPr>
          <p:cNvPr id="94" name="Google Shape;94;p14"/>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95" name="Google Shape;95;p14"/>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a:t>Introduction</a:t>
            </a:r>
            <a:endParaRPr/>
          </a:p>
          <a:p>
            <a:pPr indent="-304800" lvl="0" marL="457200" rtl="0" algn="l">
              <a:spcBef>
                <a:spcPts val="0"/>
              </a:spcBef>
              <a:spcAft>
                <a:spcPts val="0"/>
              </a:spcAft>
              <a:buSzPts val="1200"/>
              <a:buAutoNum type="arabicPeriod"/>
            </a:pPr>
            <a:r>
              <a:rPr lang="en"/>
              <a:t>System Architecture</a:t>
            </a:r>
            <a:endParaRPr/>
          </a:p>
          <a:p>
            <a:pPr indent="-304800" lvl="0" marL="457200" rtl="0" algn="l">
              <a:spcBef>
                <a:spcPts val="0"/>
              </a:spcBef>
              <a:spcAft>
                <a:spcPts val="0"/>
              </a:spcAft>
              <a:buSzPts val="1200"/>
              <a:buAutoNum type="arabicPeriod"/>
            </a:pPr>
            <a:r>
              <a:rPr lang="en"/>
              <a:t>User Guide</a:t>
            </a:r>
            <a:endParaRPr/>
          </a:p>
          <a:p>
            <a:pPr indent="-304800" lvl="0" marL="457200" rtl="0" algn="l">
              <a:spcBef>
                <a:spcPts val="0"/>
              </a:spcBef>
              <a:spcAft>
                <a:spcPts val="0"/>
              </a:spcAft>
              <a:buSzPts val="1200"/>
              <a:buAutoNum type="arabicPeriod"/>
            </a:pPr>
            <a:r>
              <a:rPr lang="en"/>
              <a:t>Developer Guide</a:t>
            </a:r>
            <a:endParaRPr/>
          </a:p>
          <a:p>
            <a:pPr indent="-304800" lvl="0" marL="457200" rtl="0" algn="l">
              <a:spcBef>
                <a:spcPts val="0"/>
              </a:spcBef>
              <a:spcAft>
                <a:spcPts val="0"/>
              </a:spcAft>
              <a:buSzPts val="1200"/>
              <a:buAutoNum type="arabicPeriod"/>
            </a:pPr>
            <a:r>
              <a:rPr lang="en"/>
              <a:t>Future Development</a:t>
            </a:r>
            <a:endParaRPr/>
          </a:p>
        </p:txBody>
      </p:sp>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Developer Guide</a:t>
            </a:r>
            <a:endParaRPr/>
          </a:p>
        </p:txBody>
      </p:sp>
      <p:sp>
        <p:nvSpPr>
          <p:cNvPr id="225" name="Google Shape;225;p32"/>
          <p:cNvSpPr txBox="1"/>
          <p:nvPr>
            <p:ph idx="1" type="body"/>
          </p:nvPr>
        </p:nvSpPr>
        <p:spPr>
          <a:xfrm>
            <a:off x="620050" y="1339525"/>
            <a:ext cx="8393400" cy="351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highlight>
                  <a:schemeClr val="lt2"/>
                </a:highlight>
              </a:rPr>
              <a:t>Provides information about the development of the game including the following sections:</a:t>
            </a:r>
            <a:endParaRPr sz="1200">
              <a:highlight>
                <a:schemeClr val="lt2"/>
              </a:highlight>
            </a:endParaRPr>
          </a:p>
          <a:p>
            <a:pPr indent="-304800" lvl="0" marL="457200" rtl="0" algn="l">
              <a:spcBef>
                <a:spcPts val="1200"/>
              </a:spcBef>
              <a:spcAft>
                <a:spcPts val="0"/>
              </a:spcAft>
              <a:buSzPts val="1200"/>
              <a:buAutoNum type="arabicPeriod"/>
            </a:pPr>
            <a:r>
              <a:rPr lang="en" sz="1200">
                <a:highlight>
                  <a:schemeClr val="lt2"/>
                </a:highlight>
              </a:rPr>
              <a:t>Development Environment Setup</a:t>
            </a:r>
            <a:endParaRPr sz="1200">
              <a:highlight>
                <a:schemeClr val="lt2"/>
              </a:highlight>
            </a:endParaRPr>
          </a:p>
          <a:p>
            <a:pPr indent="-304800" lvl="0" marL="457200" rtl="0" algn="l">
              <a:spcBef>
                <a:spcPts val="0"/>
              </a:spcBef>
              <a:spcAft>
                <a:spcPts val="0"/>
              </a:spcAft>
              <a:buSzPts val="1200"/>
              <a:buAutoNum type="arabicPeriod"/>
            </a:pPr>
            <a:r>
              <a:rPr lang="en" sz="1200">
                <a:highlight>
                  <a:schemeClr val="lt2"/>
                </a:highlight>
              </a:rPr>
              <a:t>Code Structure and Organization</a:t>
            </a:r>
            <a:endParaRPr sz="1200">
              <a:highlight>
                <a:schemeClr val="lt2"/>
              </a:highlight>
            </a:endParaRPr>
          </a:p>
          <a:p>
            <a:pPr indent="-304800" lvl="0" marL="457200" rtl="0" algn="l">
              <a:spcBef>
                <a:spcPts val="0"/>
              </a:spcBef>
              <a:spcAft>
                <a:spcPts val="0"/>
              </a:spcAft>
              <a:buSzPts val="1200"/>
              <a:buAutoNum type="arabicPeriod"/>
            </a:pPr>
            <a:r>
              <a:rPr lang="en" sz="1200">
                <a:highlight>
                  <a:schemeClr val="lt2"/>
                </a:highlight>
              </a:rPr>
              <a:t>Coding Conventions and Standards</a:t>
            </a:r>
            <a:endParaRPr sz="1200">
              <a:highlight>
                <a:schemeClr val="lt2"/>
              </a:highlight>
            </a:endParaRPr>
          </a:p>
          <a:p>
            <a:pPr indent="-304800" lvl="0" marL="457200" rtl="0" algn="l">
              <a:spcBef>
                <a:spcPts val="0"/>
              </a:spcBef>
              <a:spcAft>
                <a:spcPts val="0"/>
              </a:spcAft>
              <a:buSzPts val="1200"/>
              <a:buAutoNum type="arabicPeriod"/>
            </a:pPr>
            <a:r>
              <a:rPr lang="en" sz="1200">
                <a:highlight>
                  <a:schemeClr val="lt2"/>
                </a:highlight>
              </a:rPr>
              <a:t>Game Architecture Overview</a:t>
            </a:r>
            <a:endParaRPr sz="1200">
              <a:highlight>
                <a:schemeClr val="lt2"/>
              </a:highlight>
            </a:endParaRPr>
          </a:p>
          <a:p>
            <a:pPr indent="-304800" lvl="0" marL="457200" rtl="0" algn="l">
              <a:spcBef>
                <a:spcPts val="0"/>
              </a:spcBef>
              <a:spcAft>
                <a:spcPts val="0"/>
              </a:spcAft>
              <a:buSzPts val="1200"/>
              <a:buAutoNum type="arabicPeriod"/>
            </a:pPr>
            <a:r>
              <a:rPr lang="en" sz="1200">
                <a:highlight>
                  <a:schemeClr val="lt2"/>
                </a:highlight>
              </a:rPr>
              <a:t>Documentation and Comments Standards</a:t>
            </a:r>
            <a:endParaRPr sz="1200">
              <a:highlight>
                <a:schemeClr val="lt2"/>
              </a:highlight>
            </a:endParaRPr>
          </a:p>
        </p:txBody>
      </p:sp>
      <p:sp>
        <p:nvSpPr>
          <p:cNvPr id="226" name="Google Shape;226;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Standard</a:t>
            </a:r>
            <a:endParaRPr/>
          </a:p>
        </p:txBody>
      </p:sp>
      <p:sp>
        <p:nvSpPr>
          <p:cNvPr id="232" name="Google Shape;232;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33"/>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4" name="Google Shape;234;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3"/>
          <p:cNvPicPr preferRelativeResize="0"/>
          <p:nvPr/>
        </p:nvPicPr>
        <p:blipFill>
          <a:blip r:embed="rId3">
            <a:alphaModFix/>
          </a:blip>
          <a:stretch>
            <a:fillRect/>
          </a:stretch>
        </p:blipFill>
        <p:spPr>
          <a:xfrm>
            <a:off x="840625" y="1351725"/>
            <a:ext cx="3803305" cy="3518401"/>
          </a:xfrm>
          <a:prstGeom prst="rect">
            <a:avLst/>
          </a:prstGeom>
          <a:noFill/>
          <a:ln>
            <a:noFill/>
          </a:ln>
        </p:spPr>
      </p:pic>
      <p:pic>
        <p:nvPicPr>
          <p:cNvPr id="236" name="Google Shape;236;p33"/>
          <p:cNvPicPr preferRelativeResize="0"/>
          <p:nvPr/>
        </p:nvPicPr>
        <p:blipFill>
          <a:blip r:embed="rId4">
            <a:alphaModFix/>
          </a:blip>
          <a:stretch>
            <a:fillRect/>
          </a:stretch>
        </p:blipFill>
        <p:spPr>
          <a:xfrm>
            <a:off x="4643926" y="1351725"/>
            <a:ext cx="3849173" cy="3518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Standard</a:t>
            </a:r>
            <a:endParaRPr/>
          </a:p>
        </p:txBody>
      </p:sp>
      <p:pic>
        <p:nvPicPr>
          <p:cNvPr id="242" name="Google Shape;242;p34"/>
          <p:cNvPicPr preferRelativeResize="0"/>
          <p:nvPr/>
        </p:nvPicPr>
        <p:blipFill>
          <a:blip r:embed="rId3">
            <a:alphaModFix/>
          </a:blip>
          <a:stretch>
            <a:fillRect/>
          </a:stretch>
        </p:blipFill>
        <p:spPr>
          <a:xfrm>
            <a:off x="922175" y="1282750"/>
            <a:ext cx="3649814" cy="3609049"/>
          </a:xfrm>
          <a:prstGeom prst="rect">
            <a:avLst/>
          </a:prstGeom>
          <a:noFill/>
          <a:ln>
            <a:noFill/>
          </a:ln>
        </p:spPr>
      </p:pic>
      <p:pic>
        <p:nvPicPr>
          <p:cNvPr id="243" name="Google Shape;243;p34"/>
          <p:cNvPicPr preferRelativeResize="0"/>
          <p:nvPr/>
        </p:nvPicPr>
        <p:blipFill>
          <a:blip r:embed="rId4">
            <a:alphaModFix/>
          </a:blip>
          <a:stretch>
            <a:fillRect/>
          </a:stretch>
        </p:blipFill>
        <p:spPr>
          <a:xfrm>
            <a:off x="4782264" y="1282750"/>
            <a:ext cx="3722994" cy="3609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Standard</a:t>
            </a:r>
            <a:endParaRPr/>
          </a:p>
        </p:txBody>
      </p:sp>
      <p:pic>
        <p:nvPicPr>
          <p:cNvPr id="249" name="Google Shape;249;p35"/>
          <p:cNvPicPr preferRelativeResize="0"/>
          <p:nvPr/>
        </p:nvPicPr>
        <p:blipFill>
          <a:blip r:embed="rId3">
            <a:alphaModFix/>
          </a:blip>
          <a:stretch>
            <a:fillRect/>
          </a:stretch>
        </p:blipFill>
        <p:spPr>
          <a:xfrm>
            <a:off x="767800" y="1351724"/>
            <a:ext cx="3388799" cy="3686549"/>
          </a:xfrm>
          <a:prstGeom prst="rect">
            <a:avLst/>
          </a:prstGeom>
          <a:noFill/>
          <a:ln>
            <a:noFill/>
          </a:ln>
        </p:spPr>
      </p:pic>
      <p:pic>
        <p:nvPicPr>
          <p:cNvPr id="250" name="Google Shape;250;p35"/>
          <p:cNvPicPr preferRelativeResize="0"/>
          <p:nvPr/>
        </p:nvPicPr>
        <p:blipFill>
          <a:blip r:embed="rId4">
            <a:alphaModFix/>
          </a:blip>
          <a:stretch>
            <a:fillRect/>
          </a:stretch>
        </p:blipFill>
        <p:spPr>
          <a:xfrm>
            <a:off x="4742825" y="1351727"/>
            <a:ext cx="3695924" cy="3611999"/>
          </a:xfrm>
          <a:prstGeom prst="rect">
            <a:avLst/>
          </a:prstGeom>
          <a:noFill/>
          <a:ln>
            <a:noFill/>
          </a:ln>
        </p:spPr>
      </p:pic>
      <p:sp>
        <p:nvSpPr>
          <p:cNvPr id="251" name="Google Shape;251;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Style</a:t>
            </a:r>
            <a:endParaRPr/>
          </a:p>
        </p:txBody>
      </p:sp>
      <p:pic>
        <p:nvPicPr>
          <p:cNvPr id="257" name="Google Shape;257;p36"/>
          <p:cNvPicPr preferRelativeResize="0"/>
          <p:nvPr/>
        </p:nvPicPr>
        <p:blipFill>
          <a:blip r:embed="rId3">
            <a:alphaModFix/>
          </a:blip>
          <a:stretch>
            <a:fillRect/>
          </a:stretch>
        </p:blipFill>
        <p:spPr>
          <a:xfrm>
            <a:off x="1103375" y="1351725"/>
            <a:ext cx="3165831" cy="3518399"/>
          </a:xfrm>
          <a:prstGeom prst="rect">
            <a:avLst/>
          </a:prstGeom>
          <a:noFill/>
          <a:ln>
            <a:noFill/>
          </a:ln>
        </p:spPr>
      </p:pic>
      <p:pic>
        <p:nvPicPr>
          <p:cNvPr id="258" name="Google Shape;258;p36"/>
          <p:cNvPicPr preferRelativeResize="0"/>
          <p:nvPr/>
        </p:nvPicPr>
        <p:blipFill>
          <a:blip r:embed="rId4">
            <a:alphaModFix/>
          </a:blip>
          <a:stretch>
            <a:fillRect/>
          </a:stretch>
        </p:blipFill>
        <p:spPr>
          <a:xfrm>
            <a:off x="4969650" y="1351725"/>
            <a:ext cx="3203774" cy="3518399"/>
          </a:xfrm>
          <a:prstGeom prst="rect">
            <a:avLst/>
          </a:prstGeom>
          <a:noFill/>
          <a:ln>
            <a:noFill/>
          </a:ln>
        </p:spPr>
      </p:pic>
      <p:sp>
        <p:nvSpPr>
          <p:cNvPr id="259" name="Google Shape;259;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Standard</a:t>
            </a:r>
            <a:endParaRPr/>
          </a:p>
        </p:txBody>
      </p:sp>
      <p:sp>
        <p:nvSpPr>
          <p:cNvPr id="265" name="Google Shape;265;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37"/>
          <p:cNvPicPr preferRelativeResize="0"/>
          <p:nvPr/>
        </p:nvPicPr>
        <p:blipFill>
          <a:blip r:embed="rId3">
            <a:alphaModFix/>
          </a:blip>
          <a:stretch>
            <a:fillRect/>
          </a:stretch>
        </p:blipFill>
        <p:spPr>
          <a:xfrm>
            <a:off x="391900" y="1470313"/>
            <a:ext cx="4080800" cy="2829250"/>
          </a:xfrm>
          <a:prstGeom prst="rect">
            <a:avLst/>
          </a:prstGeom>
          <a:noFill/>
          <a:ln>
            <a:noFill/>
          </a:ln>
        </p:spPr>
      </p:pic>
      <p:pic>
        <p:nvPicPr>
          <p:cNvPr id="267" name="Google Shape;267;p37"/>
          <p:cNvPicPr preferRelativeResize="0"/>
          <p:nvPr/>
        </p:nvPicPr>
        <p:blipFill>
          <a:blip r:embed="rId4">
            <a:alphaModFix/>
          </a:blip>
          <a:stretch>
            <a:fillRect/>
          </a:stretch>
        </p:blipFill>
        <p:spPr>
          <a:xfrm>
            <a:off x="4616475" y="1479850"/>
            <a:ext cx="4249425" cy="2810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606800" y="211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Standard</a:t>
            </a:r>
            <a:endParaRPr/>
          </a:p>
        </p:txBody>
      </p:sp>
      <p:sp>
        <p:nvSpPr>
          <p:cNvPr id="273" name="Google Shape;273;p38"/>
          <p:cNvSpPr txBox="1"/>
          <p:nvPr>
            <p:ph idx="1" type="body"/>
          </p:nvPr>
        </p:nvSpPr>
        <p:spPr>
          <a:xfrm>
            <a:off x="687750" y="1490775"/>
            <a:ext cx="7768500" cy="351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sp>
        <p:nvSpPr>
          <p:cNvPr id="274" name="Google Shape;274;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8"/>
          <p:cNvPicPr preferRelativeResize="0"/>
          <p:nvPr/>
        </p:nvPicPr>
        <p:blipFill>
          <a:blip r:embed="rId3">
            <a:alphaModFix/>
          </a:blip>
          <a:stretch>
            <a:fillRect/>
          </a:stretch>
        </p:blipFill>
        <p:spPr>
          <a:xfrm>
            <a:off x="2125402" y="831000"/>
            <a:ext cx="4651500" cy="1503964"/>
          </a:xfrm>
          <a:prstGeom prst="rect">
            <a:avLst/>
          </a:prstGeom>
          <a:noFill/>
          <a:ln>
            <a:noFill/>
          </a:ln>
        </p:spPr>
      </p:pic>
      <p:pic>
        <p:nvPicPr>
          <p:cNvPr id="276" name="Google Shape;276;p38"/>
          <p:cNvPicPr preferRelativeResize="0"/>
          <p:nvPr/>
        </p:nvPicPr>
        <p:blipFill>
          <a:blip r:embed="rId4">
            <a:alphaModFix/>
          </a:blip>
          <a:stretch>
            <a:fillRect/>
          </a:stretch>
        </p:blipFill>
        <p:spPr>
          <a:xfrm>
            <a:off x="2125417" y="2334976"/>
            <a:ext cx="4651469" cy="25360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0" name="Shape 280"/>
        <p:cNvGrpSpPr/>
        <p:nvPr/>
      </p:nvGrpSpPr>
      <p:grpSpPr>
        <a:xfrm>
          <a:off x="0" y="0"/>
          <a:ext cx="0" cy="0"/>
          <a:chOff x="0" y="0"/>
          <a:chExt cx="0" cy="0"/>
        </a:xfrm>
      </p:grpSpPr>
      <p:sp>
        <p:nvSpPr>
          <p:cNvPr id="281" name="Google Shape;281;p39"/>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Future Development</a:t>
            </a:r>
            <a:endParaRPr/>
          </a:p>
        </p:txBody>
      </p:sp>
      <p:sp>
        <p:nvSpPr>
          <p:cNvPr id="282" name="Google Shape;282;p39"/>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b="1" lang="en"/>
              <a:t>Upcoming</a:t>
            </a:r>
            <a:r>
              <a:rPr b="1" lang="en"/>
              <a:t> features</a:t>
            </a:r>
            <a:endParaRPr b="1"/>
          </a:p>
          <a:p>
            <a:pPr indent="-304800" lvl="0" marL="457200" rtl="0" algn="l">
              <a:spcBef>
                <a:spcPts val="0"/>
              </a:spcBef>
              <a:spcAft>
                <a:spcPts val="0"/>
              </a:spcAft>
              <a:buSzPts val="1200"/>
              <a:buChar char="-"/>
            </a:pPr>
            <a:r>
              <a:rPr lang="en"/>
              <a:t>Gameplay</a:t>
            </a:r>
            <a:endParaRPr/>
          </a:p>
          <a:p>
            <a:pPr indent="-304800" lvl="0" marL="457200" rtl="0" algn="l">
              <a:spcBef>
                <a:spcPts val="0"/>
              </a:spcBef>
              <a:spcAft>
                <a:spcPts val="0"/>
              </a:spcAft>
              <a:buSzPts val="1200"/>
              <a:buChar char="-"/>
            </a:pPr>
            <a:r>
              <a:rPr lang="en"/>
              <a:t>Graphics</a:t>
            </a:r>
            <a:endParaRPr/>
          </a:p>
          <a:p>
            <a:pPr indent="-304800" lvl="0" marL="457200" rtl="0" algn="l">
              <a:spcBef>
                <a:spcPts val="0"/>
              </a:spcBef>
              <a:spcAft>
                <a:spcPts val="0"/>
              </a:spcAft>
              <a:buSzPts val="1200"/>
              <a:buChar char="-"/>
            </a:pPr>
            <a:r>
              <a:rPr lang="en"/>
              <a:t>Audio</a:t>
            </a:r>
            <a:endParaRPr/>
          </a:p>
          <a:p>
            <a:pPr indent="-304800" lvl="0" marL="457200" rtl="0" algn="l">
              <a:spcBef>
                <a:spcPts val="0"/>
              </a:spcBef>
              <a:spcAft>
                <a:spcPts val="0"/>
              </a:spcAft>
              <a:buSzPts val="1200"/>
              <a:buChar char="-"/>
            </a:pPr>
            <a:r>
              <a:rPr lang="en"/>
              <a:t>Music</a:t>
            </a:r>
            <a:endParaRPr/>
          </a:p>
          <a:p>
            <a:pPr indent="-304800" lvl="0" marL="457200" rtl="0" algn="l">
              <a:spcBef>
                <a:spcPts val="0"/>
              </a:spcBef>
              <a:spcAft>
                <a:spcPts val="0"/>
              </a:spcAft>
              <a:buSzPts val="1200"/>
              <a:buChar char="-"/>
            </a:pPr>
            <a:r>
              <a:rPr lang="en"/>
              <a:t>UI</a:t>
            </a:r>
            <a:endParaRPr/>
          </a:p>
          <a:p>
            <a:pPr indent="-304800" lvl="0" marL="457200" rtl="0" algn="l">
              <a:spcBef>
                <a:spcPts val="0"/>
              </a:spcBef>
              <a:spcAft>
                <a:spcPts val="0"/>
              </a:spcAft>
              <a:buSzPts val="1200"/>
              <a:buChar char="-"/>
            </a:pPr>
            <a:r>
              <a:rPr lang="en"/>
              <a:t>Game engine</a:t>
            </a:r>
            <a:endParaRPr/>
          </a:p>
          <a:p>
            <a:pPr indent="-304800" lvl="0" marL="457200" rtl="0" algn="l">
              <a:spcBef>
                <a:spcPts val="0"/>
              </a:spcBef>
              <a:spcAft>
                <a:spcPts val="0"/>
              </a:spcAft>
              <a:buSzPts val="1200"/>
              <a:buChar char="-"/>
            </a:pPr>
            <a:r>
              <a:rPr lang="en"/>
              <a:t>Multiplayer</a:t>
            </a:r>
            <a:endParaRPr/>
          </a:p>
          <a:p>
            <a:pPr indent="-304800" lvl="0" marL="457200" rtl="0" algn="l">
              <a:spcBef>
                <a:spcPts val="0"/>
              </a:spcBef>
              <a:spcAft>
                <a:spcPts val="0"/>
              </a:spcAft>
              <a:buSzPts val="1200"/>
              <a:buChar char="-"/>
            </a:pPr>
            <a:r>
              <a:rPr lang="en"/>
              <a:t>Networking</a:t>
            </a:r>
            <a:endParaRPr/>
          </a:p>
          <a:p>
            <a:pPr indent="-304800" lvl="0" marL="457200" rtl="0" algn="l">
              <a:spcBef>
                <a:spcPts val="0"/>
              </a:spcBef>
              <a:spcAft>
                <a:spcPts val="0"/>
              </a:spcAft>
              <a:buSzPts val="1200"/>
              <a:buChar char="-"/>
            </a:pPr>
            <a:r>
              <a:rPr lang="en"/>
              <a:t>AI</a:t>
            </a:r>
            <a:endParaRPr/>
          </a:p>
          <a:p>
            <a:pPr indent="-304800" lvl="0" marL="457200" rtl="0" algn="l">
              <a:spcBef>
                <a:spcPts val="0"/>
              </a:spcBef>
              <a:spcAft>
                <a:spcPts val="0"/>
              </a:spcAft>
              <a:buSzPts val="1200"/>
              <a:buAutoNum type="arabicPeriod"/>
            </a:pPr>
            <a:r>
              <a:rPr b="1" lang="en"/>
              <a:t>Community feedback and Involvement</a:t>
            </a:r>
            <a:endParaRPr b="1"/>
          </a:p>
          <a:p>
            <a:pPr indent="-304800" lvl="0" marL="457200" rtl="0" algn="l">
              <a:spcBef>
                <a:spcPts val="0"/>
              </a:spcBef>
              <a:spcAft>
                <a:spcPts val="0"/>
              </a:spcAft>
              <a:buSzPts val="1200"/>
              <a:buAutoNum type="arabicPeriod"/>
            </a:pPr>
            <a:r>
              <a:rPr b="1" lang="en"/>
              <a:t>Platform support: Linux, MacOS, Android, iOS, Web, …</a:t>
            </a:r>
            <a:endParaRPr b="1"/>
          </a:p>
        </p:txBody>
      </p:sp>
      <p:sp>
        <p:nvSpPr>
          <p:cNvPr id="283" name="Google Shape;283;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7" name="Shape 287"/>
        <p:cNvGrpSpPr/>
        <p:nvPr/>
      </p:nvGrpSpPr>
      <p:grpSpPr>
        <a:xfrm>
          <a:off x="0" y="0"/>
          <a:ext cx="0" cy="0"/>
          <a:chOff x="0" y="0"/>
          <a:chExt cx="0" cy="0"/>
        </a:xfrm>
      </p:grpSpPr>
      <p:sp>
        <p:nvSpPr>
          <p:cNvPr id="288" name="Google Shape;288;p40"/>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89" name="Google Shape;289;p40"/>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u="sng">
                <a:solidFill>
                  <a:schemeClr val="hlink"/>
                </a:solidFill>
                <a:hlinkClick r:id="rId3"/>
              </a:rPr>
              <a:t>OpenGL</a:t>
            </a:r>
            <a:endParaRPr/>
          </a:p>
          <a:p>
            <a:pPr indent="-304800" lvl="0" marL="457200" rtl="0" algn="l">
              <a:spcBef>
                <a:spcPts val="0"/>
              </a:spcBef>
              <a:spcAft>
                <a:spcPts val="0"/>
              </a:spcAft>
              <a:buSzPts val="1200"/>
              <a:buChar char="+"/>
            </a:pPr>
            <a:r>
              <a:rPr lang="en" u="sng">
                <a:solidFill>
                  <a:schemeClr val="hlink"/>
                </a:solidFill>
                <a:hlinkClick r:id="rId4"/>
              </a:rPr>
              <a:t>GeeksforGeeks: Setup OpenGL with Visual Studio</a:t>
            </a:r>
            <a:endParaRPr/>
          </a:p>
          <a:p>
            <a:pPr indent="-304800" lvl="0" marL="457200" rtl="0" algn="l">
              <a:spcBef>
                <a:spcPts val="0"/>
              </a:spcBef>
              <a:spcAft>
                <a:spcPts val="0"/>
              </a:spcAft>
              <a:buSzPts val="1200"/>
              <a:buChar char="+"/>
            </a:pPr>
            <a:r>
              <a:rPr lang="en" u="sng">
                <a:solidFill>
                  <a:schemeClr val="hlink"/>
                </a:solidFill>
                <a:hlinkClick r:id="rId5"/>
              </a:rPr>
              <a:t>Windows.h</a:t>
            </a:r>
            <a:endParaRPr/>
          </a:p>
        </p:txBody>
      </p:sp>
      <p:sp>
        <p:nvSpPr>
          <p:cNvPr id="290" name="Google Shape;290;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ctrTitle"/>
          </p:nvPr>
        </p:nvSpPr>
        <p:spPr>
          <a:xfrm>
            <a:off x="613050" y="1757525"/>
            <a:ext cx="7917900" cy="22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THANK YOU </a:t>
            </a:r>
            <a:endParaRPr sz="6000"/>
          </a:p>
          <a:p>
            <a:pPr indent="0" lvl="0" marL="0" rtl="0" algn="ctr">
              <a:spcBef>
                <a:spcPts val="0"/>
              </a:spcBef>
              <a:spcAft>
                <a:spcPts val="0"/>
              </a:spcAft>
              <a:buNone/>
            </a:pPr>
            <a:r>
              <a:rPr lang="en" sz="6000"/>
              <a:t>FOR LISTENING</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0" name="Shape 100"/>
        <p:cNvGrpSpPr/>
        <p:nvPr/>
      </p:nvGrpSpPr>
      <p:grpSpPr>
        <a:xfrm>
          <a:off x="0" y="0"/>
          <a:ext cx="0" cy="0"/>
          <a:chOff x="0" y="0"/>
          <a:chExt cx="0" cy="0"/>
        </a:xfrm>
      </p:grpSpPr>
      <p:sp>
        <p:nvSpPr>
          <p:cNvPr id="101" name="Google Shape;101;p15"/>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365760" lvl="0" marL="457200" rtl="0" algn="l">
              <a:spcBef>
                <a:spcPts val="0"/>
              </a:spcBef>
              <a:spcAft>
                <a:spcPts val="0"/>
              </a:spcAft>
              <a:buSzPct val="100000"/>
              <a:buAutoNum type="arabicPeriod"/>
            </a:pPr>
            <a:r>
              <a:rPr lang="en"/>
              <a:t>Introduction</a:t>
            </a:r>
            <a:endParaRPr/>
          </a:p>
        </p:txBody>
      </p:sp>
      <p:sp>
        <p:nvSpPr>
          <p:cNvPr id="102" name="Google Shape;102;p15"/>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a:t>Project Overview</a:t>
            </a:r>
            <a:endParaRPr/>
          </a:p>
          <a:p>
            <a:pPr indent="-304800" lvl="0" marL="457200" rtl="0" algn="l">
              <a:spcBef>
                <a:spcPts val="0"/>
              </a:spcBef>
              <a:spcAft>
                <a:spcPts val="0"/>
              </a:spcAft>
              <a:buSzPts val="1200"/>
              <a:buAutoNum type="arabicPeriod"/>
            </a:pPr>
            <a:r>
              <a:rPr lang="en"/>
              <a:t>Development Team</a:t>
            </a:r>
            <a:endParaRPr/>
          </a:p>
          <a:p>
            <a:pPr indent="-304800" lvl="0" marL="457200" rtl="0" algn="l">
              <a:spcBef>
                <a:spcPts val="0"/>
              </a:spcBef>
              <a:spcAft>
                <a:spcPts val="0"/>
              </a:spcAft>
              <a:buSzPts val="1200"/>
              <a:buAutoNum type="arabicPeriod"/>
            </a:pPr>
            <a:r>
              <a:rPr lang="en"/>
              <a:t>Development Tools</a:t>
            </a:r>
            <a:endParaRPr/>
          </a:p>
          <a:p>
            <a:pPr indent="-304800" lvl="0" marL="457200" rtl="0" algn="l">
              <a:spcBef>
                <a:spcPts val="0"/>
              </a:spcBef>
              <a:spcAft>
                <a:spcPts val="0"/>
              </a:spcAft>
              <a:buSzPts val="1200"/>
              <a:buAutoNum type="arabicPeriod"/>
            </a:pPr>
            <a:r>
              <a:rPr lang="en"/>
              <a:t>Acknowledgments</a:t>
            </a:r>
            <a:endParaRPr/>
          </a:p>
        </p:txBody>
      </p:sp>
      <p:sp>
        <p:nvSpPr>
          <p:cNvPr id="103" name="Google Shape;103;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7" name="Shape 107"/>
        <p:cNvGrpSpPr/>
        <p:nvPr/>
      </p:nvGrpSpPr>
      <p:grpSpPr>
        <a:xfrm>
          <a:off x="0" y="0"/>
          <a:ext cx="0" cy="0"/>
          <a:chOff x="0" y="0"/>
          <a:chExt cx="0" cy="0"/>
        </a:xfrm>
      </p:grpSpPr>
      <p:sp>
        <p:nvSpPr>
          <p:cNvPr id="108" name="Google Shape;108;p16"/>
          <p:cNvSpPr txBox="1"/>
          <p:nvPr>
            <p:ph type="title"/>
          </p:nvPr>
        </p:nvSpPr>
        <p:spPr>
          <a:xfrm>
            <a:off x="620050" y="694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Project Overview</a:t>
            </a:r>
            <a:endParaRPr/>
          </a:p>
        </p:txBody>
      </p:sp>
      <p:sp>
        <p:nvSpPr>
          <p:cNvPr id="109" name="Google Shape;109;p16"/>
          <p:cNvSpPr txBox="1"/>
          <p:nvPr>
            <p:ph idx="1" type="body"/>
          </p:nvPr>
        </p:nvSpPr>
        <p:spPr>
          <a:xfrm>
            <a:off x="767800" y="1351725"/>
            <a:ext cx="7768500" cy="3518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Roboto"/>
              <a:buChar char="+"/>
            </a:pPr>
            <a:r>
              <a:rPr b="1" lang="en"/>
              <a:t>Overview:</a:t>
            </a:r>
            <a:r>
              <a:rPr lang="en"/>
              <a:t> In this text-based adventure, you'll control a character on a daring journey to cross a busy road while avoiding a series of challenging obstacles.</a:t>
            </a:r>
            <a:endParaRPr/>
          </a:p>
          <a:p>
            <a:pPr indent="-304800" lvl="0" marL="457200" rtl="0" algn="l">
              <a:spcBef>
                <a:spcPts val="0"/>
              </a:spcBef>
              <a:spcAft>
                <a:spcPts val="0"/>
              </a:spcAft>
              <a:buSzPts val="1200"/>
              <a:buFont typeface="Roboto"/>
              <a:buChar char="+"/>
            </a:pPr>
            <a:r>
              <a:rPr b="1" lang="en"/>
              <a:t>Features:</a:t>
            </a:r>
            <a:r>
              <a:rPr lang="en"/>
              <a:t> Traffic Chaos, River Crossings, Game Engine, Dynamic Obstacles, High Score, Time Pressure</a:t>
            </a:r>
            <a:endParaRPr/>
          </a:p>
          <a:p>
            <a:pPr indent="-304800" lvl="0" marL="457200" rtl="0" algn="l">
              <a:spcBef>
                <a:spcPts val="0"/>
              </a:spcBef>
              <a:spcAft>
                <a:spcPts val="0"/>
              </a:spcAft>
              <a:buSzPts val="1200"/>
              <a:buFont typeface="Roboto"/>
              <a:buChar char="+"/>
            </a:pPr>
            <a:r>
              <a:rPr b="1" lang="en"/>
              <a:t>Objective:</a:t>
            </a:r>
            <a:r>
              <a:rPr lang="en"/>
              <a:t> Guide your character from the bottom of the screen to the top safely, all while dodging oncoming traffic and other obstacles.</a:t>
            </a:r>
            <a:endParaRPr/>
          </a:p>
          <a:p>
            <a:pPr indent="-304800" lvl="0" marL="457200" rtl="0" algn="l">
              <a:spcBef>
                <a:spcPts val="0"/>
              </a:spcBef>
              <a:spcAft>
                <a:spcPts val="0"/>
              </a:spcAft>
              <a:buSzPts val="1200"/>
              <a:buFont typeface="Roboto"/>
              <a:buChar char="+"/>
            </a:pPr>
            <a:r>
              <a:rPr b="1" lang="en"/>
              <a:t>Target Audience:</a:t>
            </a:r>
            <a:r>
              <a:rPr lang="en"/>
              <a:t> Suitable for all ages, especially those who enjoy a challenge.</a:t>
            </a:r>
            <a:endParaRPr/>
          </a:p>
          <a:p>
            <a:pPr indent="-304800" lvl="0" marL="457200" rtl="0" algn="l">
              <a:spcBef>
                <a:spcPts val="0"/>
              </a:spcBef>
              <a:spcAft>
                <a:spcPts val="0"/>
              </a:spcAft>
              <a:buSzPts val="1200"/>
              <a:buFont typeface="Roboto"/>
              <a:buChar char="+"/>
            </a:pPr>
            <a:r>
              <a:rPr b="1" lang="en"/>
              <a:t>Inspiration:</a:t>
            </a:r>
            <a:r>
              <a:rPr lang="en"/>
              <a:t> inspired by the classic arcade game "Frogger" (1981).</a:t>
            </a:r>
            <a:endParaRPr/>
          </a:p>
        </p:txBody>
      </p:sp>
      <p:sp>
        <p:nvSpPr>
          <p:cNvPr id="110" name="Google Shape;110;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7"/>
          <p:cNvPicPr preferRelativeResize="0"/>
          <p:nvPr/>
        </p:nvPicPr>
        <p:blipFill>
          <a:blip r:embed="rId3">
            <a:alphaModFix/>
          </a:blip>
          <a:stretch>
            <a:fillRect/>
          </a:stretch>
        </p:blipFill>
        <p:spPr>
          <a:xfrm>
            <a:off x="4735075" y="2993350"/>
            <a:ext cx="4229499" cy="2009425"/>
          </a:xfrm>
          <a:prstGeom prst="rect">
            <a:avLst/>
          </a:prstGeom>
          <a:noFill/>
          <a:ln>
            <a:noFill/>
          </a:ln>
        </p:spPr>
      </p:pic>
      <p:pic>
        <p:nvPicPr>
          <p:cNvPr id="116" name="Google Shape;116;p17"/>
          <p:cNvPicPr preferRelativeResize="0"/>
          <p:nvPr/>
        </p:nvPicPr>
        <p:blipFill>
          <a:blip r:embed="rId4">
            <a:alphaModFix/>
          </a:blip>
          <a:stretch>
            <a:fillRect/>
          </a:stretch>
        </p:blipFill>
        <p:spPr>
          <a:xfrm>
            <a:off x="296925" y="2993350"/>
            <a:ext cx="4238223" cy="2009424"/>
          </a:xfrm>
          <a:prstGeom prst="rect">
            <a:avLst/>
          </a:prstGeom>
          <a:noFill/>
          <a:ln>
            <a:noFill/>
          </a:ln>
        </p:spPr>
      </p:pic>
      <p:pic>
        <p:nvPicPr>
          <p:cNvPr id="117" name="Google Shape;117;p17"/>
          <p:cNvPicPr preferRelativeResize="0"/>
          <p:nvPr/>
        </p:nvPicPr>
        <p:blipFill>
          <a:blip r:embed="rId5">
            <a:alphaModFix/>
          </a:blip>
          <a:stretch>
            <a:fillRect/>
          </a:stretch>
        </p:blipFill>
        <p:spPr>
          <a:xfrm>
            <a:off x="307788" y="725747"/>
            <a:ext cx="4216499" cy="2009428"/>
          </a:xfrm>
          <a:prstGeom prst="rect">
            <a:avLst/>
          </a:prstGeom>
          <a:noFill/>
          <a:ln>
            <a:noFill/>
          </a:ln>
        </p:spPr>
      </p:pic>
      <p:pic>
        <p:nvPicPr>
          <p:cNvPr id="118" name="Google Shape;118;p17"/>
          <p:cNvPicPr preferRelativeResize="0"/>
          <p:nvPr/>
        </p:nvPicPr>
        <p:blipFill>
          <a:blip r:embed="rId6">
            <a:alphaModFix/>
          </a:blip>
          <a:stretch>
            <a:fillRect/>
          </a:stretch>
        </p:blipFill>
        <p:spPr>
          <a:xfrm>
            <a:off x="4735075" y="725750"/>
            <a:ext cx="4229499" cy="2009425"/>
          </a:xfrm>
          <a:prstGeom prst="rect">
            <a:avLst/>
          </a:prstGeom>
          <a:noFill/>
          <a:ln>
            <a:noFill/>
          </a:ln>
        </p:spPr>
      </p:pic>
      <p:sp>
        <p:nvSpPr>
          <p:cNvPr id="119" name="Google Shape;119;p17"/>
          <p:cNvSpPr txBox="1"/>
          <p:nvPr/>
        </p:nvSpPr>
        <p:spPr>
          <a:xfrm>
            <a:off x="3156375" y="39350"/>
            <a:ext cx="29766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2"/>
                </a:solidFill>
                <a:latin typeface="Roboto Mono"/>
                <a:ea typeface="Roboto Mono"/>
                <a:cs typeface="Roboto Mono"/>
                <a:sym typeface="Roboto Mono"/>
              </a:rPr>
              <a:t>Game Maps</a:t>
            </a:r>
            <a:endParaRPr b="1" sz="2800">
              <a:solidFill>
                <a:schemeClr val="dk2"/>
              </a:solidFill>
              <a:latin typeface="Roboto Mono"/>
              <a:ea typeface="Roboto Mono"/>
              <a:cs typeface="Roboto Mono"/>
              <a:sym typeface="Roboto Mono"/>
            </a:endParaRPr>
          </a:p>
        </p:txBody>
      </p:sp>
      <p:sp>
        <p:nvSpPr>
          <p:cNvPr id="120" name="Google Shape;120;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8"/>
          <p:cNvPicPr preferRelativeResize="0"/>
          <p:nvPr/>
        </p:nvPicPr>
        <p:blipFill>
          <a:blip r:embed="rId3">
            <a:alphaModFix/>
          </a:blip>
          <a:stretch>
            <a:fillRect/>
          </a:stretch>
        </p:blipFill>
        <p:spPr>
          <a:xfrm>
            <a:off x="427701" y="918575"/>
            <a:ext cx="8288599" cy="3886146"/>
          </a:xfrm>
          <a:prstGeom prst="rect">
            <a:avLst/>
          </a:prstGeom>
          <a:noFill/>
          <a:ln>
            <a:noFill/>
          </a:ln>
        </p:spPr>
      </p:pic>
      <p:sp>
        <p:nvSpPr>
          <p:cNvPr id="126" name="Google Shape;126;p18"/>
          <p:cNvSpPr txBox="1"/>
          <p:nvPr/>
        </p:nvSpPr>
        <p:spPr>
          <a:xfrm>
            <a:off x="3176550" y="174250"/>
            <a:ext cx="2790900" cy="6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Roboto Mono"/>
                <a:ea typeface="Roboto Mono"/>
                <a:cs typeface="Roboto Mono"/>
                <a:sym typeface="Roboto Mono"/>
              </a:rPr>
              <a:t>Final Level</a:t>
            </a:r>
            <a:endParaRPr b="1" sz="3000">
              <a:solidFill>
                <a:schemeClr val="dk2"/>
              </a:solidFill>
              <a:latin typeface="Roboto Mono"/>
              <a:ea typeface="Roboto Mono"/>
              <a:cs typeface="Roboto Mono"/>
              <a:sym typeface="Roboto Mono"/>
            </a:endParaRPr>
          </a:p>
        </p:txBody>
      </p:sp>
      <p:sp>
        <p:nvSpPr>
          <p:cNvPr id="127" name="Google Shape;127;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9"/>
          <p:cNvPicPr preferRelativeResize="0"/>
          <p:nvPr/>
        </p:nvPicPr>
        <p:blipFill>
          <a:blip r:embed="rId3">
            <a:alphaModFix/>
          </a:blip>
          <a:stretch>
            <a:fillRect/>
          </a:stretch>
        </p:blipFill>
        <p:spPr>
          <a:xfrm>
            <a:off x="1123125" y="797575"/>
            <a:ext cx="6897749" cy="4233576"/>
          </a:xfrm>
          <a:prstGeom prst="rect">
            <a:avLst/>
          </a:prstGeom>
          <a:noFill/>
          <a:ln>
            <a:noFill/>
          </a:ln>
        </p:spPr>
      </p:pic>
      <p:sp>
        <p:nvSpPr>
          <p:cNvPr id="133" name="Google Shape;133;p19"/>
          <p:cNvSpPr txBox="1"/>
          <p:nvPr/>
        </p:nvSpPr>
        <p:spPr>
          <a:xfrm>
            <a:off x="3442050" y="81500"/>
            <a:ext cx="22599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oboto Mono"/>
                <a:ea typeface="Roboto Mono"/>
                <a:cs typeface="Roboto Mono"/>
                <a:sym typeface="Roboto Mono"/>
              </a:rPr>
              <a:t>Game Win</a:t>
            </a:r>
            <a:endParaRPr b="1" sz="3000">
              <a:solidFill>
                <a:schemeClr val="dk2"/>
              </a:solidFill>
              <a:latin typeface="Roboto Mono"/>
              <a:ea typeface="Roboto Mono"/>
              <a:cs typeface="Roboto Mono"/>
              <a:sym typeface="Roboto Mono"/>
            </a:endParaRPr>
          </a:p>
        </p:txBody>
      </p:sp>
      <p:sp>
        <p:nvSpPr>
          <p:cNvPr id="134" name="Google Shape;134;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620050" y="750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1.2 Development Team</a:t>
            </a:r>
            <a:endParaRPr/>
          </a:p>
        </p:txBody>
      </p:sp>
      <p:pic>
        <p:nvPicPr>
          <p:cNvPr id="140" name="Google Shape;140;p20"/>
          <p:cNvPicPr preferRelativeResize="0"/>
          <p:nvPr/>
        </p:nvPicPr>
        <p:blipFill>
          <a:blip r:embed="rId3">
            <a:alphaModFix/>
          </a:blip>
          <a:stretch>
            <a:fillRect/>
          </a:stretch>
        </p:blipFill>
        <p:spPr>
          <a:xfrm>
            <a:off x="1003825" y="1387150"/>
            <a:ext cx="6921149" cy="3180051"/>
          </a:xfrm>
          <a:prstGeom prst="rect">
            <a:avLst/>
          </a:prstGeom>
          <a:noFill/>
          <a:ln>
            <a:noFill/>
          </a:ln>
        </p:spPr>
      </p:pic>
      <p:sp>
        <p:nvSpPr>
          <p:cNvPr id="141" name="Google Shape;141;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5" name="Shape 145"/>
        <p:cNvGrpSpPr/>
        <p:nvPr/>
      </p:nvGrpSpPr>
      <p:grpSpPr>
        <a:xfrm>
          <a:off x="0" y="0"/>
          <a:ext cx="0" cy="0"/>
          <a:chOff x="0" y="0"/>
          <a:chExt cx="0" cy="0"/>
        </a:xfrm>
      </p:grpSpPr>
      <p:sp>
        <p:nvSpPr>
          <p:cNvPr id="146" name="Google Shape;146;p21"/>
          <p:cNvSpPr txBox="1"/>
          <p:nvPr>
            <p:ph type="title"/>
          </p:nvPr>
        </p:nvSpPr>
        <p:spPr>
          <a:xfrm>
            <a:off x="620050" y="694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50"/>
              <a:t>1.3 Development Tools</a:t>
            </a:r>
            <a:endParaRPr sz="2150"/>
          </a:p>
        </p:txBody>
      </p:sp>
      <p:sp>
        <p:nvSpPr>
          <p:cNvPr id="147" name="Google Shape;147;p21"/>
          <p:cNvSpPr txBox="1"/>
          <p:nvPr>
            <p:ph idx="1" type="body"/>
          </p:nvPr>
        </p:nvSpPr>
        <p:spPr>
          <a:xfrm>
            <a:off x="767800" y="1351725"/>
            <a:ext cx="7768500" cy="35184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Clr>
                <a:schemeClr val="dk2"/>
              </a:buClr>
              <a:buSzPts val="1600"/>
              <a:buFont typeface="Roboto Mono"/>
              <a:buChar char="○"/>
            </a:pPr>
            <a:r>
              <a:rPr b="1" lang="en" sz="1600"/>
              <a:t>IDE:</a:t>
            </a:r>
            <a:r>
              <a:rPr lang="en" sz="1600"/>
              <a:t> Visual Studio 2022</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Language:</a:t>
            </a:r>
            <a:r>
              <a:rPr lang="en" sz="1600"/>
              <a:t> C++</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Compiler:</a:t>
            </a:r>
            <a:r>
              <a:rPr lang="en" sz="1600"/>
              <a:t> g++ version 7.3.</a:t>
            </a:r>
            <a:r>
              <a:rPr lang="en" sz="1600"/>
              <a:t>0 (or above) with</a:t>
            </a:r>
            <a:r>
              <a:rPr lang="en" sz="1600"/>
              <a:t> compatible C++14 compiler (or above)</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Inter</a:t>
            </a:r>
            <a:r>
              <a:rPr b="1" lang="en" sz="1600"/>
              <a:t>nal </a:t>
            </a:r>
            <a:r>
              <a:rPr b="1" lang="en" sz="1600"/>
              <a:t>Libraries: </a:t>
            </a:r>
            <a:r>
              <a:rPr lang="en" sz="1600"/>
              <a:t>Windows.h, openGL, STL</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Version Control:</a:t>
            </a:r>
            <a:r>
              <a:rPr lang="en" sz="1600"/>
              <a:t> Git</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Documentation:</a:t>
            </a:r>
            <a:r>
              <a:rPr lang="en" sz="1600"/>
              <a:t> Markdown</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Communication:</a:t>
            </a:r>
            <a:r>
              <a:rPr lang="en" sz="1600"/>
              <a:t> Discord</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Code Review:</a:t>
            </a:r>
            <a:r>
              <a:rPr lang="en" sz="1600"/>
              <a:t> GitHub</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Refactor: </a:t>
            </a:r>
            <a:r>
              <a:rPr lang="en" sz="1600"/>
              <a:t>ReSharper Jetbrains</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Graphics:</a:t>
            </a:r>
            <a:r>
              <a:rPr lang="en" sz="1600"/>
              <a:t> Aesprite (for pixel art)</a:t>
            </a:r>
            <a:endParaRPr sz="1600"/>
          </a:p>
          <a:p>
            <a:pPr indent="-330200" lvl="0" marL="457200" rtl="0" algn="l">
              <a:lnSpc>
                <a:spcPct val="95000"/>
              </a:lnSpc>
              <a:spcBef>
                <a:spcPts val="0"/>
              </a:spcBef>
              <a:spcAft>
                <a:spcPts val="0"/>
              </a:spcAft>
              <a:buClr>
                <a:schemeClr val="dk2"/>
              </a:buClr>
              <a:buSzPts val="1600"/>
              <a:buFont typeface="Roboto Mono"/>
              <a:buChar char="○"/>
            </a:pPr>
            <a:r>
              <a:rPr b="1" lang="en" sz="1600"/>
              <a:t>Music:</a:t>
            </a:r>
            <a:r>
              <a:rPr lang="en" sz="1600"/>
              <a:t> .wav files</a:t>
            </a:r>
            <a:endParaRPr sz="1600"/>
          </a:p>
          <a:p>
            <a:pPr indent="0" lvl="0" marL="457200" rtl="0" algn="l">
              <a:lnSpc>
                <a:spcPct val="95000"/>
              </a:lnSpc>
              <a:spcBef>
                <a:spcPts val="1200"/>
              </a:spcBef>
              <a:spcAft>
                <a:spcPts val="0"/>
              </a:spcAft>
              <a:buSzPts val="770"/>
              <a:buNone/>
            </a:pPr>
            <a:r>
              <a:t/>
            </a:r>
            <a:endParaRPr sz="1600"/>
          </a:p>
          <a:p>
            <a:pPr indent="0" lvl="0" marL="0" rtl="0" algn="l">
              <a:lnSpc>
                <a:spcPct val="95000"/>
              </a:lnSpc>
              <a:spcBef>
                <a:spcPts val="1200"/>
              </a:spcBef>
              <a:spcAft>
                <a:spcPts val="1200"/>
              </a:spcAft>
              <a:buSzPts val="770"/>
              <a:buNone/>
            </a:pPr>
            <a:r>
              <a:t/>
            </a:r>
            <a:endParaRPr sz="1600"/>
          </a:p>
        </p:txBody>
      </p:sp>
      <p:sp>
        <p:nvSpPr>
          <p:cNvPr id="148" name="Google Shape;148;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